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64" r:id="rId5"/>
    <p:sldId id="265" r:id="rId6"/>
    <p:sldId id="266" r:id="rId7"/>
    <p:sldId id="267" r:id="rId8"/>
    <p:sldId id="268" r:id="rId9"/>
    <p:sldId id="269" r:id="rId10"/>
    <p:sldId id="290" r:id="rId11"/>
    <p:sldId id="280" r:id="rId12"/>
    <p:sldId id="281" r:id="rId13"/>
    <p:sldId id="282" r:id="rId14"/>
    <p:sldId id="283" r:id="rId15"/>
    <p:sldId id="260" r:id="rId16"/>
    <p:sldId id="261" r:id="rId17"/>
    <p:sldId id="262" r:id="rId18"/>
    <p:sldId id="263" r:id="rId19"/>
    <p:sldId id="284" r:id="rId20"/>
    <p:sldId id="285" r:id="rId21"/>
    <p:sldId id="286" r:id="rId22"/>
    <p:sldId id="287" r:id="rId23"/>
    <p:sldId id="306" r:id="rId24"/>
    <p:sldId id="292" r:id="rId25"/>
    <p:sldId id="293" r:id="rId26"/>
    <p:sldId id="294" r:id="rId27"/>
    <p:sldId id="295" r:id="rId28"/>
    <p:sldId id="296" r:id="rId29"/>
    <p:sldId id="298" r:id="rId30"/>
    <p:sldId id="299" r:id="rId31"/>
    <p:sldId id="301" r:id="rId32"/>
    <p:sldId id="302" r:id="rId33"/>
    <p:sldId id="303" r:id="rId34"/>
    <p:sldId id="305" r:id="rId3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ata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6461F-2216-4F58-99BE-5DED4BDBE99E}" type="doc">
      <dgm:prSet loTypeId="urn:microsoft.com/office/officeart/2005/8/layout/vList4" loCatId="list" qsTypeId="urn:microsoft.com/office/officeart/2005/8/quickstyle/simple3" qsCatId="simple" csTypeId="urn:microsoft.com/office/officeart/2005/8/colors/colorful5" csCatId="colorful" phldr="1"/>
      <dgm:spPr/>
    </dgm:pt>
    <dgm:pt modelId="{B6D85AB9-8854-42C0-A444-8AD9FF45977D}">
      <dgm:prSet phldrT="[Texto]" custT="1"/>
      <dgm:spPr/>
      <dgm:t>
        <a:bodyPr/>
        <a:lstStyle/>
        <a:p>
          <a:r>
            <a:rPr lang="es-MX" sz="2600" dirty="0">
              <a:solidFill>
                <a:schemeClr val="tx1"/>
              </a:solidFill>
            </a:rPr>
            <a:t>Instrumento rector de las políticas de transparencia y acceso a la información en el Sistema Nacional de Transparencia (SNT)</a:t>
          </a:r>
        </a:p>
      </dgm:t>
    </dgm:pt>
    <dgm:pt modelId="{85417739-72B1-429E-8DE0-5C9CECF7A859}" type="parTrans" cxnId="{BF7ECD61-A350-40BC-B2AB-6374494BF8C2}">
      <dgm:prSet/>
      <dgm:spPr/>
      <dgm:t>
        <a:bodyPr/>
        <a:lstStyle/>
        <a:p>
          <a:endParaRPr lang="es-MX" sz="2600">
            <a:solidFill>
              <a:schemeClr val="tx1"/>
            </a:solidFill>
          </a:endParaRPr>
        </a:p>
      </dgm:t>
    </dgm:pt>
    <dgm:pt modelId="{EDC6CA95-3BF0-40A3-9443-E71B44934191}" type="sibTrans" cxnId="{BF7ECD61-A350-40BC-B2AB-6374494BF8C2}">
      <dgm:prSet/>
      <dgm:spPr/>
      <dgm:t>
        <a:bodyPr/>
        <a:lstStyle/>
        <a:p>
          <a:endParaRPr lang="es-MX" sz="2600">
            <a:solidFill>
              <a:schemeClr val="tx1"/>
            </a:solidFill>
          </a:endParaRPr>
        </a:p>
      </dgm:t>
    </dgm:pt>
    <dgm:pt modelId="{BE719FC7-101F-4E58-BDD3-7AF87387982E}">
      <dgm:prSet custT="1"/>
      <dgm:spPr/>
      <dgm:t>
        <a:bodyPr/>
        <a:lstStyle/>
        <a:p>
          <a:r>
            <a:rPr lang="es-MX" sz="2600" dirty="0">
              <a:solidFill>
                <a:schemeClr val="tx1"/>
              </a:solidFill>
            </a:rPr>
            <a:t>Establece políticas integrales, sistemáticas, continuas y evaluables, que cumplen con los objetivos de la LGTAIP (estandarización / homogenización)</a:t>
          </a:r>
        </a:p>
      </dgm:t>
    </dgm:pt>
    <dgm:pt modelId="{57C64D1B-3D4F-49B7-AB76-033588B1F611}" type="parTrans" cxnId="{B4D4422A-ECB4-4C48-A5D3-B3F681384634}">
      <dgm:prSet/>
      <dgm:spPr/>
      <dgm:t>
        <a:bodyPr/>
        <a:lstStyle/>
        <a:p>
          <a:endParaRPr lang="es-MX" sz="2600">
            <a:solidFill>
              <a:schemeClr val="tx1"/>
            </a:solidFill>
          </a:endParaRPr>
        </a:p>
      </dgm:t>
    </dgm:pt>
    <dgm:pt modelId="{9A2FCF98-DFEF-4381-9BD6-B9A183620672}" type="sibTrans" cxnId="{B4D4422A-ECB4-4C48-A5D3-B3F681384634}">
      <dgm:prSet/>
      <dgm:spPr/>
      <dgm:t>
        <a:bodyPr/>
        <a:lstStyle/>
        <a:p>
          <a:endParaRPr lang="es-MX" sz="2600">
            <a:solidFill>
              <a:schemeClr val="tx1"/>
            </a:solidFill>
          </a:endParaRPr>
        </a:p>
      </dgm:t>
    </dgm:pt>
    <dgm:pt modelId="{377CF40D-A959-4089-8F9A-79ABBBABFE07}">
      <dgm:prSet custT="1"/>
      <dgm:spPr/>
      <dgm:t>
        <a:bodyPr/>
        <a:lstStyle/>
        <a:p>
          <a:r>
            <a:rPr lang="es-MX" sz="2600" dirty="0">
              <a:solidFill>
                <a:schemeClr val="tx1"/>
              </a:solidFill>
            </a:rPr>
            <a:t>Esta normado mediante unos Lineamientos que regulan su elaboración, ejecución y evaluación (D.O.F. 4 de mayo de 2016 / PROTAI se publicó el 05 de marzo en el D.O.F.</a:t>
          </a:r>
        </a:p>
      </dgm:t>
    </dgm:pt>
    <dgm:pt modelId="{A751F956-9D98-46AC-B88D-91FB6EEC7784}" type="parTrans" cxnId="{58924C69-80F5-4798-95F3-616766E10770}">
      <dgm:prSet/>
      <dgm:spPr/>
      <dgm:t>
        <a:bodyPr/>
        <a:lstStyle/>
        <a:p>
          <a:endParaRPr lang="es-MX" sz="2600">
            <a:solidFill>
              <a:schemeClr val="tx1"/>
            </a:solidFill>
          </a:endParaRPr>
        </a:p>
      </dgm:t>
    </dgm:pt>
    <dgm:pt modelId="{86B91154-4D6D-4241-96B7-CBD056C80785}" type="sibTrans" cxnId="{58924C69-80F5-4798-95F3-616766E10770}">
      <dgm:prSet/>
      <dgm:spPr/>
      <dgm:t>
        <a:bodyPr/>
        <a:lstStyle/>
        <a:p>
          <a:endParaRPr lang="es-MX" sz="2600">
            <a:solidFill>
              <a:schemeClr val="tx1"/>
            </a:solidFill>
          </a:endParaRPr>
        </a:p>
      </dgm:t>
    </dgm:pt>
    <dgm:pt modelId="{CDE6AB49-4545-409E-A0C9-18D3DEE83D34}" type="pres">
      <dgm:prSet presAssocID="{6016461F-2216-4F58-99BE-5DED4BDBE99E}" presName="linear" presStyleCnt="0">
        <dgm:presLayoutVars>
          <dgm:dir/>
          <dgm:resizeHandles val="exact"/>
        </dgm:presLayoutVars>
      </dgm:prSet>
      <dgm:spPr/>
    </dgm:pt>
    <dgm:pt modelId="{EEC1FD10-A3D1-4DEA-BABB-2E33B0C267EE}" type="pres">
      <dgm:prSet presAssocID="{B6D85AB9-8854-42C0-A444-8AD9FF45977D}" presName="comp" presStyleCnt="0"/>
      <dgm:spPr/>
    </dgm:pt>
    <dgm:pt modelId="{B878B18B-4B82-471B-914F-8A477579C12F}" type="pres">
      <dgm:prSet presAssocID="{B6D85AB9-8854-42C0-A444-8AD9FF45977D}" presName="box" presStyleLbl="node1" presStyleIdx="0" presStyleCnt="3"/>
      <dgm:spPr/>
      <dgm:t>
        <a:bodyPr/>
        <a:lstStyle/>
        <a:p>
          <a:endParaRPr lang="es-MX"/>
        </a:p>
      </dgm:t>
    </dgm:pt>
    <dgm:pt modelId="{9F6D1791-0779-44CC-934F-DEA3EBBFD4A5}" type="pres">
      <dgm:prSet presAssocID="{B6D85AB9-8854-42C0-A444-8AD9FF45977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78F1D169-B153-4ECF-8367-1208BAB9B24C}" type="pres">
      <dgm:prSet presAssocID="{B6D85AB9-8854-42C0-A444-8AD9FF45977D}" presName="text" presStyleLbl="node1" presStyleIdx="0" presStyleCnt="3">
        <dgm:presLayoutVars>
          <dgm:bulletEnabled val="1"/>
        </dgm:presLayoutVars>
      </dgm:prSet>
      <dgm:spPr/>
      <dgm:t>
        <a:bodyPr/>
        <a:lstStyle/>
        <a:p>
          <a:endParaRPr lang="es-MX"/>
        </a:p>
      </dgm:t>
    </dgm:pt>
    <dgm:pt modelId="{BAA27BEA-ABC3-498C-9F8C-1734598F7439}" type="pres">
      <dgm:prSet presAssocID="{EDC6CA95-3BF0-40A3-9443-E71B44934191}" presName="spacer" presStyleCnt="0"/>
      <dgm:spPr/>
    </dgm:pt>
    <dgm:pt modelId="{07318BE5-B49D-4E34-826E-3A4ACB7B0278}" type="pres">
      <dgm:prSet presAssocID="{BE719FC7-101F-4E58-BDD3-7AF87387982E}" presName="comp" presStyleCnt="0"/>
      <dgm:spPr/>
    </dgm:pt>
    <dgm:pt modelId="{A16C1230-B02F-494A-A9B2-EF9EA60FC361}" type="pres">
      <dgm:prSet presAssocID="{BE719FC7-101F-4E58-BDD3-7AF87387982E}" presName="box" presStyleLbl="node1" presStyleIdx="1" presStyleCnt="3"/>
      <dgm:spPr/>
      <dgm:t>
        <a:bodyPr/>
        <a:lstStyle/>
        <a:p>
          <a:endParaRPr lang="es-MX"/>
        </a:p>
      </dgm:t>
    </dgm:pt>
    <dgm:pt modelId="{1D988151-C345-41AF-B489-A36F9F316907}" type="pres">
      <dgm:prSet presAssocID="{BE719FC7-101F-4E58-BDD3-7AF87387982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9A0671A7-42CA-4B23-85AC-98B22871E4ED}" type="pres">
      <dgm:prSet presAssocID="{BE719FC7-101F-4E58-BDD3-7AF87387982E}" presName="text" presStyleLbl="node1" presStyleIdx="1" presStyleCnt="3">
        <dgm:presLayoutVars>
          <dgm:bulletEnabled val="1"/>
        </dgm:presLayoutVars>
      </dgm:prSet>
      <dgm:spPr/>
      <dgm:t>
        <a:bodyPr/>
        <a:lstStyle/>
        <a:p>
          <a:endParaRPr lang="es-MX"/>
        </a:p>
      </dgm:t>
    </dgm:pt>
    <dgm:pt modelId="{DB2EA6E6-888F-4953-984A-421080AE4D29}" type="pres">
      <dgm:prSet presAssocID="{9A2FCF98-DFEF-4381-9BD6-B9A183620672}" presName="spacer" presStyleCnt="0"/>
      <dgm:spPr/>
    </dgm:pt>
    <dgm:pt modelId="{FB9502CB-6C45-4532-B3AE-A654DDE8736D}" type="pres">
      <dgm:prSet presAssocID="{377CF40D-A959-4089-8F9A-79ABBBABFE07}" presName="comp" presStyleCnt="0"/>
      <dgm:spPr/>
    </dgm:pt>
    <dgm:pt modelId="{D098227E-C7E1-4FD6-8DA6-D84017F7BA69}" type="pres">
      <dgm:prSet presAssocID="{377CF40D-A959-4089-8F9A-79ABBBABFE07}" presName="box" presStyleLbl="node1" presStyleIdx="2" presStyleCnt="3"/>
      <dgm:spPr/>
      <dgm:t>
        <a:bodyPr/>
        <a:lstStyle/>
        <a:p>
          <a:endParaRPr lang="es-MX"/>
        </a:p>
      </dgm:t>
    </dgm:pt>
    <dgm:pt modelId="{7B4D99BD-C886-456A-B06F-B882B93FF28D}" type="pres">
      <dgm:prSet presAssocID="{377CF40D-A959-4089-8F9A-79ABBBABFE0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E93D587E-1ACA-4F31-97F1-0FBF3D3CED29}" type="pres">
      <dgm:prSet presAssocID="{377CF40D-A959-4089-8F9A-79ABBBABFE07}" presName="text" presStyleLbl="node1" presStyleIdx="2" presStyleCnt="3">
        <dgm:presLayoutVars>
          <dgm:bulletEnabled val="1"/>
        </dgm:presLayoutVars>
      </dgm:prSet>
      <dgm:spPr/>
      <dgm:t>
        <a:bodyPr/>
        <a:lstStyle/>
        <a:p>
          <a:endParaRPr lang="es-MX"/>
        </a:p>
      </dgm:t>
    </dgm:pt>
  </dgm:ptLst>
  <dgm:cxnLst>
    <dgm:cxn modelId="{CEF80657-BD04-41F1-8931-C9B949D4EB7A}" type="presOf" srcId="{B6D85AB9-8854-42C0-A444-8AD9FF45977D}" destId="{78F1D169-B153-4ECF-8367-1208BAB9B24C}" srcOrd="1" destOrd="0" presId="urn:microsoft.com/office/officeart/2005/8/layout/vList4"/>
    <dgm:cxn modelId="{0AC4D519-3802-44FA-81B9-3BBE19C84286}" type="presOf" srcId="{BE719FC7-101F-4E58-BDD3-7AF87387982E}" destId="{9A0671A7-42CA-4B23-85AC-98B22871E4ED}" srcOrd="1" destOrd="0" presId="urn:microsoft.com/office/officeart/2005/8/layout/vList4"/>
    <dgm:cxn modelId="{D9279985-3B91-4076-AF7B-6B597CFC422D}" type="presOf" srcId="{B6D85AB9-8854-42C0-A444-8AD9FF45977D}" destId="{B878B18B-4B82-471B-914F-8A477579C12F}" srcOrd="0" destOrd="0" presId="urn:microsoft.com/office/officeart/2005/8/layout/vList4"/>
    <dgm:cxn modelId="{BF7ECD61-A350-40BC-B2AB-6374494BF8C2}" srcId="{6016461F-2216-4F58-99BE-5DED4BDBE99E}" destId="{B6D85AB9-8854-42C0-A444-8AD9FF45977D}" srcOrd="0" destOrd="0" parTransId="{85417739-72B1-429E-8DE0-5C9CECF7A859}" sibTransId="{EDC6CA95-3BF0-40A3-9443-E71B44934191}"/>
    <dgm:cxn modelId="{4170C94D-5CF3-4D49-95E1-02CA9E99596A}" type="presOf" srcId="{377CF40D-A959-4089-8F9A-79ABBBABFE07}" destId="{E93D587E-1ACA-4F31-97F1-0FBF3D3CED29}" srcOrd="1" destOrd="0" presId="urn:microsoft.com/office/officeart/2005/8/layout/vList4"/>
    <dgm:cxn modelId="{60D2873C-BE9E-4A68-8E46-AC9DCC9D417A}" type="presOf" srcId="{377CF40D-A959-4089-8F9A-79ABBBABFE07}" destId="{D098227E-C7E1-4FD6-8DA6-D84017F7BA69}" srcOrd="0" destOrd="0" presId="urn:microsoft.com/office/officeart/2005/8/layout/vList4"/>
    <dgm:cxn modelId="{B4D4422A-ECB4-4C48-A5D3-B3F681384634}" srcId="{6016461F-2216-4F58-99BE-5DED4BDBE99E}" destId="{BE719FC7-101F-4E58-BDD3-7AF87387982E}" srcOrd="1" destOrd="0" parTransId="{57C64D1B-3D4F-49B7-AB76-033588B1F611}" sibTransId="{9A2FCF98-DFEF-4381-9BD6-B9A183620672}"/>
    <dgm:cxn modelId="{58924C69-80F5-4798-95F3-616766E10770}" srcId="{6016461F-2216-4F58-99BE-5DED4BDBE99E}" destId="{377CF40D-A959-4089-8F9A-79ABBBABFE07}" srcOrd="2" destOrd="0" parTransId="{A751F956-9D98-46AC-B88D-91FB6EEC7784}" sibTransId="{86B91154-4D6D-4241-96B7-CBD056C80785}"/>
    <dgm:cxn modelId="{CE25C0B3-0F02-4FA4-BA02-064C06087475}" type="presOf" srcId="{BE719FC7-101F-4E58-BDD3-7AF87387982E}" destId="{A16C1230-B02F-494A-A9B2-EF9EA60FC361}" srcOrd="0" destOrd="0" presId="urn:microsoft.com/office/officeart/2005/8/layout/vList4"/>
    <dgm:cxn modelId="{63CFAF6B-C67F-4629-9347-06065970043E}" type="presOf" srcId="{6016461F-2216-4F58-99BE-5DED4BDBE99E}" destId="{CDE6AB49-4545-409E-A0C9-18D3DEE83D34}" srcOrd="0" destOrd="0" presId="urn:microsoft.com/office/officeart/2005/8/layout/vList4"/>
    <dgm:cxn modelId="{12C253C0-60A7-4636-AB78-F148333B514F}" type="presParOf" srcId="{CDE6AB49-4545-409E-A0C9-18D3DEE83D34}" destId="{EEC1FD10-A3D1-4DEA-BABB-2E33B0C267EE}" srcOrd="0" destOrd="0" presId="urn:microsoft.com/office/officeart/2005/8/layout/vList4"/>
    <dgm:cxn modelId="{AD997281-1AFD-4D2D-8CDD-20535B1C1ACA}" type="presParOf" srcId="{EEC1FD10-A3D1-4DEA-BABB-2E33B0C267EE}" destId="{B878B18B-4B82-471B-914F-8A477579C12F}" srcOrd="0" destOrd="0" presId="urn:microsoft.com/office/officeart/2005/8/layout/vList4"/>
    <dgm:cxn modelId="{2E4365A7-0060-44BF-973E-9FAF2E63D8CE}" type="presParOf" srcId="{EEC1FD10-A3D1-4DEA-BABB-2E33B0C267EE}" destId="{9F6D1791-0779-44CC-934F-DEA3EBBFD4A5}" srcOrd="1" destOrd="0" presId="urn:microsoft.com/office/officeart/2005/8/layout/vList4"/>
    <dgm:cxn modelId="{47126E58-A4F7-4A86-A3AA-12D569CBAAF8}" type="presParOf" srcId="{EEC1FD10-A3D1-4DEA-BABB-2E33B0C267EE}" destId="{78F1D169-B153-4ECF-8367-1208BAB9B24C}" srcOrd="2" destOrd="0" presId="urn:microsoft.com/office/officeart/2005/8/layout/vList4"/>
    <dgm:cxn modelId="{D87165FC-39A2-45F0-9093-5ED3D0B34F39}" type="presParOf" srcId="{CDE6AB49-4545-409E-A0C9-18D3DEE83D34}" destId="{BAA27BEA-ABC3-498C-9F8C-1734598F7439}" srcOrd="1" destOrd="0" presId="urn:microsoft.com/office/officeart/2005/8/layout/vList4"/>
    <dgm:cxn modelId="{8D1E8F0C-62BA-49DD-952B-387D7AF5DEE9}" type="presParOf" srcId="{CDE6AB49-4545-409E-A0C9-18D3DEE83D34}" destId="{07318BE5-B49D-4E34-826E-3A4ACB7B0278}" srcOrd="2" destOrd="0" presId="urn:microsoft.com/office/officeart/2005/8/layout/vList4"/>
    <dgm:cxn modelId="{B34FF9A8-FFB1-4390-AE74-DCD90A26D168}" type="presParOf" srcId="{07318BE5-B49D-4E34-826E-3A4ACB7B0278}" destId="{A16C1230-B02F-494A-A9B2-EF9EA60FC361}" srcOrd="0" destOrd="0" presId="urn:microsoft.com/office/officeart/2005/8/layout/vList4"/>
    <dgm:cxn modelId="{A4334A75-9877-447A-A817-892F7053A57C}" type="presParOf" srcId="{07318BE5-B49D-4E34-826E-3A4ACB7B0278}" destId="{1D988151-C345-41AF-B489-A36F9F316907}" srcOrd="1" destOrd="0" presId="urn:microsoft.com/office/officeart/2005/8/layout/vList4"/>
    <dgm:cxn modelId="{0BA659F7-A91D-4DA6-9B2D-8827739523F5}" type="presParOf" srcId="{07318BE5-B49D-4E34-826E-3A4ACB7B0278}" destId="{9A0671A7-42CA-4B23-85AC-98B22871E4ED}" srcOrd="2" destOrd="0" presId="urn:microsoft.com/office/officeart/2005/8/layout/vList4"/>
    <dgm:cxn modelId="{F70FC64C-645C-4444-B9CE-ED5C83051403}" type="presParOf" srcId="{CDE6AB49-4545-409E-A0C9-18D3DEE83D34}" destId="{DB2EA6E6-888F-4953-984A-421080AE4D29}" srcOrd="3" destOrd="0" presId="urn:microsoft.com/office/officeart/2005/8/layout/vList4"/>
    <dgm:cxn modelId="{3AC28592-8F55-486B-9AA4-43C2935FED7F}" type="presParOf" srcId="{CDE6AB49-4545-409E-A0C9-18D3DEE83D34}" destId="{FB9502CB-6C45-4532-B3AE-A654DDE8736D}" srcOrd="4" destOrd="0" presId="urn:microsoft.com/office/officeart/2005/8/layout/vList4"/>
    <dgm:cxn modelId="{5120BB8C-CE13-4363-A409-0FC77490F615}" type="presParOf" srcId="{FB9502CB-6C45-4532-B3AE-A654DDE8736D}" destId="{D098227E-C7E1-4FD6-8DA6-D84017F7BA69}" srcOrd="0" destOrd="0" presId="urn:microsoft.com/office/officeart/2005/8/layout/vList4"/>
    <dgm:cxn modelId="{2934A96E-D632-4BDF-B3FE-1C801C79145C}" type="presParOf" srcId="{FB9502CB-6C45-4532-B3AE-A654DDE8736D}" destId="{7B4D99BD-C886-456A-B06F-B882B93FF28D}" srcOrd="1" destOrd="0" presId="urn:microsoft.com/office/officeart/2005/8/layout/vList4"/>
    <dgm:cxn modelId="{E7269641-5301-4770-8352-66E92D11CAAE}" type="presParOf" srcId="{FB9502CB-6C45-4532-B3AE-A654DDE8736D}" destId="{E93D587E-1ACA-4F31-97F1-0FBF3D3CED2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6899E-E6F5-41DB-BDF4-C8F45C82C1EA}"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MX"/>
        </a:p>
      </dgm:t>
    </dgm:pt>
    <dgm:pt modelId="{BBE93789-0CB8-49B6-8165-A93C018253AC}">
      <dgm:prSet phldrT="[Texto]"/>
      <dgm:spPr/>
      <dgm:t>
        <a:bodyPr/>
        <a:lstStyle/>
        <a:p>
          <a:r>
            <a:rPr lang="es-MX" dirty="0" smtClean="0"/>
            <a:t>El PRONADATOS es el principal instrumento que tiene el </a:t>
          </a:r>
          <a:r>
            <a:rPr lang="es-MX" dirty="0" err="1" smtClean="0"/>
            <a:t>SNT</a:t>
          </a:r>
          <a:r>
            <a:rPr lang="es-MX" dirty="0" smtClean="0"/>
            <a:t> para definir y coordinar las bases de la política pública de protección de datos personales en el país, dentro del sector público.</a:t>
          </a:r>
          <a:endParaRPr lang="es-MX" dirty="0"/>
        </a:p>
      </dgm:t>
    </dgm:pt>
    <dgm:pt modelId="{9694E6C8-FAF6-4BFF-82C7-EB85C320E9D6}" type="parTrans" cxnId="{9098A5D1-BBA0-419E-A2C4-5C3BD3DCEF3F}">
      <dgm:prSet/>
      <dgm:spPr/>
      <dgm:t>
        <a:bodyPr/>
        <a:lstStyle/>
        <a:p>
          <a:endParaRPr lang="es-MX"/>
        </a:p>
      </dgm:t>
    </dgm:pt>
    <dgm:pt modelId="{552C105F-2AB2-481E-A92E-9F642770E2A5}" type="sibTrans" cxnId="{9098A5D1-BBA0-419E-A2C4-5C3BD3DCEF3F}">
      <dgm:prSet/>
      <dgm:spPr/>
      <dgm:t>
        <a:bodyPr/>
        <a:lstStyle/>
        <a:p>
          <a:endParaRPr lang="es-MX"/>
        </a:p>
      </dgm:t>
    </dgm:pt>
    <dgm:pt modelId="{9AF87E32-673E-45C6-8A9D-B5493E4E6A93}">
      <dgm:prSet phldrT="[Texto]"/>
      <dgm:spPr/>
      <dgm:t>
        <a:bodyPr/>
        <a:lstStyle/>
        <a:p>
          <a:r>
            <a:rPr lang="es-MX" dirty="0" smtClean="0"/>
            <a:t> Se auxilia de una estructura de política pública que incluye la identificación de problemáticas y el diseño de objetivos y acciones a las cuales se les dará seguimiento</a:t>
          </a:r>
          <a:endParaRPr lang="es-MX" dirty="0"/>
        </a:p>
      </dgm:t>
    </dgm:pt>
    <dgm:pt modelId="{CC1B8962-3698-4F4B-9B73-9E2A865B0B46}" type="parTrans" cxnId="{8D52B59B-2658-45FC-90E1-D61BAAFF314E}">
      <dgm:prSet/>
      <dgm:spPr/>
      <dgm:t>
        <a:bodyPr/>
        <a:lstStyle/>
        <a:p>
          <a:endParaRPr lang="es-MX"/>
        </a:p>
      </dgm:t>
    </dgm:pt>
    <dgm:pt modelId="{C2D3632F-87B3-41B5-A430-F795444AEFC1}" type="sibTrans" cxnId="{8D52B59B-2658-45FC-90E1-D61BAAFF314E}">
      <dgm:prSet/>
      <dgm:spPr/>
      <dgm:t>
        <a:bodyPr/>
        <a:lstStyle/>
        <a:p>
          <a:endParaRPr lang="es-MX"/>
        </a:p>
      </dgm:t>
    </dgm:pt>
    <dgm:pt modelId="{CE5AF62C-4081-4D76-BBD0-75715C0E22E2}">
      <dgm:prSet phldrT="[Texto]"/>
      <dgm:spPr/>
      <dgm:t>
        <a:bodyPr/>
        <a:lstStyle/>
        <a:p>
          <a:r>
            <a:rPr lang="es-MX" dirty="0" smtClean="0"/>
            <a:t>La elaboración de un primer programa nacional en una materia novedosa implica retos importantes para incorporar nuevas actividades a instituciones que ya tienen procesos establecidos y en desarrollo</a:t>
          </a:r>
          <a:endParaRPr lang="es-MX" dirty="0"/>
        </a:p>
      </dgm:t>
    </dgm:pt>
    <dgm:pt modelId="{E31390C8-B914-4A52-8FBF-DF88D75BB4ED}" type="parTrans" cxnId="{9013B354-D9C0-49BF-A344-90E3AEF936DB}">
      <dgm:prSet/>
      <dgm:spPr/>
      <dgm:t>
        <a:bodyPr/>
        <a:lstStyle/>
        <a:p>
          <a:endParaRPr lang="es-MX"/>
        </a:p>
      </dgm:t>
    </dgm:pt>
    <dgm:pt modelId="{F7FC205B-4BC2-468B-A7A6-A287AB8CFF6D}" type="sibTrans" cxnId="{9013B354-D9C0-49BF-A344-90E3AEF936DB}">
      <dgm:prSet/>
      <dgm:spPr/>
      <dgm:t>
        <a:bodyPr/>
        <a:lstStyle/>
        <a:p>
          <a:endParaRPr lang="es-MX"/>
        </a:p>
      </dgm:t>
    </dgm:pt>
    <dgm:pt modelId="{7D182B38-223F-4481-9DD1-4E3CA8DB213B}" type="pres">
      <dgm:prSet presAssocID="{1E26899E-E6F5-41DB-BDF4-C8F45C82C1EA}" presName="linearFlow" presStyleCnt="0">
        <dgm:presLayoutVars>
          <dgm:dir/>
          <dgm:resizeHandles val="exact"/>
        </dgm:presLayoutVars>
      </dgm:prSet>
      <dgm:spPr/>
      <dgm:t>
        <a:bodyPr/>
        <a:lstStyle/>
        <a:p>
          <a:endParaRPr lang="es-MX"/>
        </a:p>
      </dgm:t>
    </dgm:pt>
    <dgm:pt modelId="{868BED7F-AFAF-4C99-B0C9-1BCFD5F7336D}" type="pres">
      <dgm:prSet presAssocID="{BBE93789-0CB8-49B6-8165-A93C018253AC}" presName="composite" presStyleCnt="0"/>
      <dgm:spPr/>
    </dgm:pt>
    <dgm:pt modelId="{EB512145-A9C0-4706-B744-FB335866B499}" type="pres">
      <dgm:prSet presAssocID="{BBE93789-0CB8-49B6-8165-A93C018253A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5A269334-63AA-40AE-8408-A971A3ED253F}" type="pres">
      <dgm:prSet presAssocID="{BBE93789-0CB8-49B6-8165-A93C018253AC}" presName="txShp" presStyleLbl="node1" presStyleIdx="0" presStyleCnt="3">
        <dgm:presLayoutVars>
          <dgm:bulletEnabled val="1"/>
        </dgm:presLayoutVars>
      </dgm:prSet>
      <dgm:spPr/>
      <dgm:t>
        <a:bodyPr/>
        <a:lstStyle/>
        <a:p>
          <a:endParaRPr lang="es-MX"/>
        </a:p>
      </dgm:t>
    </dgm:pt>
    <dgm:pt modelId="{9052736B-670A-4698-B955-D5F297F767DA}" type="pres">
      <dgm:prSet presAssocID="{552C105F-2AB2-481E-A92E-9F642770E2A5}" presName="spacing" presStyleCnt="0"/>
      <dgm:spPr/>
    </dgm:pt>
    <dgm:pt modelId="{52B62962-93D7-482C-8706-BEA49729C3E7}" type="pres">
      <dgm:prSet presAssocID="{9AF87E32-673E-45C6-8A9D-B5493E4E6A93}" presName="composite" presStyleCnt="0"/>
      <dgm:spPr/>
    </dgm:pt>
    <dgm:pt modelId="{655D9E55-E9A2-4C4D-8E4C-0FF50DCB64D8}" type="pres">
      <dgm:prSet presAssocID="{9AF87E32-673E-45C6-8A9D-B5493E4E6A93}"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96E42AB1-1269-4DF1-A5EB-1EE93526F8BD}" type="pres">
      <dgm:prSet presAssocID="{9AF87E32-673E-45C6-8A9D-B5493E4E6A93}" presName="txShp" presStyleLbl="node1" presStyleIdx="1" presStyleCnt="3">
        <dgm:presLayoutVars>
          <dgm:bulletEnabled val="1"/>
        </dgm:presLayoutVars>
      </dgm:prSet>
      <dgm:spPr/>
      <dgm:t>
        <a:bodyPr/>
        <a:lstStyle/>
        <a:p>
          <a:endParaRPr lang="es-MX"/>
        </a:p>
      </dgm:t>
    </dgm:pt>
    <dgm:pt modelId="{D3658F0B-3443-4F30-B4ED-1AADE03553C6}" type="pres">
      <dgm:prSet presAssocID="{C2D3632F-87B3-41B5-A430-F795444AEFC1}" presName="spacing" presStyleCnt="0"/>
      <dgm:spPr/>
    </dgm:pt>
    <dgm:pt modelId="{3E3CFACF-1F87-4A83-ABC4-6789AC534965}" type="pres">
      <dgm:prSet presAssocID="{CE5AF62C-4081-4D76-BBD0-75715C0E22E2}" presName="composite" presStyleCnt="0"/>
      <dgm:spPr/>
    </dgm:pt>
    <dgm:pt modelId="{F98672C3-A36D-46D9-BA32-2EEB6569488E}" type="pres">
      <dgm:prSet presAssocID="{CE5AF62C-4081-4D76-BBD0-75715C0E22E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 modelId="{124A052D-6756-41F6-AAE8-C275678ADEF8}" type="pres">
      <dgm:prSet presAssocID="{CE5AF62C-4081-4D76-BBD0-75715C0E22E2}" presName="txShp" presStyleLbl="node1" presStyleIdx="2" presStyleCnt="3">
        <dgm:presLayoutVars>
          <dgm:bulletEnabled val="1"/>
        </dgm:presLayoutVars>
      </dgm:prSet>
      <dgm:spPr/>
      <dgm:t>
        <a:bodyPr/>
        <a:lstStyle/>
        <a:p>
          <a:endParaRPr lang="es-MX"/>
        </a:p>
      </dgm:t>
    </dgm:pt>
  </dgm:ptLst>
  <dgm:cxnLst>
    <dgm:cxn modelId="{B249F850-B53E-4EAD-B723-893E2C215AD4}" type="presOf" srcId="{9AF87E32-673E-45C6-8A9D-B5493E4E6A93}" destId="{96E42AB1-1269-4DF1-A5EB-1EE93526F8BD}" srcOrd="0" destOrd="0" presId="urn:microsoft.com/office/officeart/2005/8/layout/vList3"/>
    <dgm:cxn modelId="{2E0CCC8A-9AEC-41B3-A934-87BD16570A88}" type="presOf" srcId="{BBE93789-0CB8-49B6-8165-A93C018253AC}" destId="{5A269334-63AA-40AE-8408-A971A3ED253F}" srcOrd="0" destOrd="0" presId="urn:microsoft.com/office/officeart/2005/8/layout/vList3"/>
    <dgm:cxn modelId="{003ABF26-0251-48CD-BE96-A2980F36D607}" type="presOf" srcId="{CE5AF62C-4081-4D76-BBD0-75715C0E22E2}" destId="{124A052D-6756-41F6-AAE8-C275678ADEF8}" srcOrd="0" destOrd="0" presId="urn:microsoft.com/office/officeart/2005/8/layout/vList3"/>
    <dgm:cxn modelId="{9098A5D1-BBA0-419E-A2C4-5C3BD3DCEF3F}" srcId="{1E26899E-E6F5-41DB-BDF4-C8F45C82C1EA}" destId="{BBE93789-0CB8-49B6-8165-A93C018253AC}" srcOrd="0" destOrd="0" parTransId="{9694E6C8-FAF6-4BFF-82C7-EB85C320E9D6}" sibTransId="{552C105F-2AB2-481E-A92E-9F642770E2A5}"/>
    <dgm:cxn modelId="{8D52B59B-2658-45FC-90E1-D61BAAFF314E}" srcId="{1E26899E-E6F5-41DB-BDF4-C8F45C82C1EA}" destId="{9AF87E32-673E-45C6-8A9D-B5493E4E6A93}" srcOrd="1" destOrd="0" parTransId="{CC1B8962-3698-4F4B-9B73-9E2A865B0B46}" sibTransId="{C2D3632F-87B3-41B5-A430-F795444AEFC1}"/>
    <dgm:cxn modelId="{9013B354-D9C0-49BF-A344-90E3AEF936DB}" srcId="{1E26899E-E6F5-41DB-BDF4-C8F45C82C1EA}" destId="{CE5AF62C-4081-4D76-BBD0-75715C0E22E2}" srcOrd="2" destOrd="0" parTransId="{E31390C8-B914-4A52-8FBF-DF88D75BB4ED}" sibTransId="{F7FC205B-4BC2-468B-A7A6-A287AB8CFF6D}"/>
    <dgm:cxn modelId="{59C6E951-DCBC-4BBC-9201-5C568A402046}" type="presOf" srcId="{1E26899E-E6F5-41DB-BDF4-C8F45C82C1EA}" destId="{7D182B38-223F-4481-9DD1-4E3CA8DB213B}" srcOrd="0" destOrd="0" presId="urn:microsoft.com/office/officeart/2005/8/layout/vList3"/>
    <dgm:cxn modelId="{7D63CCFE-C3DF-42D5-AD63-9E27A5F15256}" type="presParOf" srcId="{7D182B38-223F-4481-9DD1-4E3CA8DB213B}" destId="{868BED7F-AFAF-4C99-B0C9-1BCFD5F7336D}" srcOrd="0" destOrd="0" presId="urn:microsoft.com/office/officeart/2005/8/layout/vList3"/>
    <dgm:cxn modelId="{6DBACE24-E75E-4A88-B31F-3A0DDFBE0773}" type="presParOf" srcId="{868BED7F-AFAF-4C99-B0C9-1BCFD5F7336D}" destId="{EB512145-A9C0-4706-B744-FB335866B499}" srcOrd="0" destOrd="0" presId="urn:microsoft.com/office/officeart/2005/8/layout/vList3"/>
    <dgm:cxn modelId="{742A253A-A857-49CF-BFF4-E8095C7AA4B5}" type="presParOf" srcId="{868BED7F-AFAF-4C99-B0C9-1BCFD5F7336D}" destId="{5A269334-63AA-40AE-8408-A971A3ED253F}" srcOrd="1" destOrd="0" presId="urn:microsoft.com/office/officeart/2005/8/layout/vList3"/>
    <dgm:cxn modelId="{8BA452F5-5464-4EA2-9866-039AFBCC125B}" type="presParOf" srcId="{7D182B38-223F-4481-9DD1-4E3CA8DB213B}" destId="{9052736B-670A-4698-B955-D5F297F767DA}" srcOrd="1" destOrd="0" presId="urn:microsoft.com/office/officeart/2005/8/layout/vList3"/>
    <dgm:cxn modelId="{1C51BDB8-3EBF-4AE9-9548-D5D42DD9DA0C}" type="presParOf" srcId="{7D182B38-223F-4481-9DD1-4E3CA8DB213B}" destId="{52B62962-93D7-482C-8706-BEA49729C3E7}" srcOrd="2" destOrd="0" presId="urn:microsoft.com/office/officeart/2005/8/layout/vList3"/>
    <dgm:cxn modelId="{D6B05529-6B06-4D98-B0BF-0BFA8B8BA4CD}" type="presParOf" srcId="{52B62962-93D7-482C-8706-BEA49729C3E7}" destId="{655D9E55-E9A2-4C4D-8E4C-0FF50DCB64D8}" srcOrd="0" destOrd="0" presId="urn:microsoft.com/office/officeart/2005/8/layout/vList3"/>
    <dgm:cxn modelId="{96ACA818-0672-46AD-9B71-2CF2E6E8F9C3}" type="presParOf" srcId="{52B62962-93D7-482C-8706-BEA49729C3E7}" destId="{96E42AB1-1269-4DF1-A5EB-1EE93526F8BD}" srcOrd="1" destOrd="0" presId="urn:microsoft.com/office/officeart/2005/8/layout/vList3"/>
    <dgm:cxn modelId="{7FF5C993-DB75-447D-BE52-406FCF46CBF9}" type="presParOf" srcId="{7D182B38-223F-4481-9DD1-4E3CA8DB213B}" destId="{D3658F0B-3443-4F30-B4ED-1AADE03553C6}" srcOrd="3" destOrd="0" presId="urn:microsoft.com/office/officeart/2005/8/layout/vList3"/>
    <dgm:cxn modelId="{2424C784-ED14-4B65-A20D-482897C4FA8E}" type="presParOf" srcId="{7D182B38-223F-4481-9DD1-4E3CA8DB213B}" destId="{3E3CFACF-1F87-4A83-ABC4-6789AC534965}" srcOrd="4" destOrd="0" presId="urn:microsoft.com/office/officeart/2005/8/layout/vList3"/>
    <dgm:cxn modelId="{F2CE6BBE-B3C8-4FE0-9AB0-1ECC23E6753D}" type="presParOf" srcId="{3E3CFACF-1F87-4A83-ABC4-6789AC534965}" destId="{F98672C3-A36D-46D9-BA32-2EEB6569488E}" srcOrd="0" destOrd="0" presId="urn:microsoft.com/office/officeart/2005/8/layout/vList3"/>
    <dgm:cxn modelId="{7E8DF9B8-8DE1-4962-A533-1B977A0CF062}" type="presParOf" srcId="{3E3CFACF-1F87-4A83-ABC4-6789AC534965}" destId="{124A052D-6756-41F6-AAE8-C275678ADE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B0FF0-4A67-4089-BF9B-C498E0E73783}"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s-MX"/>
        </a:p>
      </dgm:t>
    </dgm:pt>
    <dgm:pt modelId="{F2C474C3-D3A6-496C-8C59-1D4CEDC5B9AD}">
      <dgm:prSet phldrT="[Texto]"/>
      <dgm:spPr/>
      <dgm:t>
        <a:bodyPr/>
        <a:lstStyle/>
        <a:p>
          <a:r>
            <a:rPr lang="es-MX" dirty="0"/>
            <a:t>Objetivo general</a:t>
          </a:r>
        </a:p>
      </dgm:t>
    </dgm:pt>
    <dgm:pt modelId="{56628B64-CEE0-4588-9861-C08677846974}" type="parTrans" cxnId="{DFFF8E00-4BF3-41A9-81B0-249041B6756E}">
      <dgm:prSet/>
      <dgm:spPr/>
      <dgm:t>
        <a:bodyPr/>
        <a:lstStyle/>
        <a:p>
          <a:endParaRPr lang="es-MX">
            <a:solidFill>
              <a:schemeClr val="bg2"/>
            </a:solidFill>
          </a:endParaRPr>
        </a:p>
      </dgm:t>
    </dgm:pt>
    <dgm:pt modelId="{496F1A24-E846-4102-9019-E22B169159EE}" type="sibTrans" cxnId="{DFFF8E00-4BF3-41A9-81B0-249041B6756E}">
      <dgm:prSet/>
      <dgm:spPr/>
      <dgm:t>
        <a:bodyPr/>
        <a:lstStyle/>
        <a:p>
          <a:endParaRPr lang="es-MX">
            <a:solidFill>
              <a:schemeClr val="bg2"/>
            </a:solidFill>
          </a:endParaRPr>
        </a:p>
      </dgm:t>
    </dgm:pt>
    <dgm:pt modelId="{243F2D1E-322B-4DC6-9E21-0DB039F6DF10}">
      <dgm:prSet/>
      <dgm:spPr/>
      <dgm:t>
        <a:bodyPr/>
        <a:lstStyle/>
        <a:p>
          <a:pPr algn="just">
            <a:buNone/>
          </a:pPr>
          <a:r>
            <a:rPr lang="es-ES" b="1" dirty="0"/>
            <a:t>Fortalecer </a:t>
          </a:r>
          <a:r>
            <a:rPr lang="es-ES" dirty="0"/>
            <a:t>el </a:t>
          </a:r>
          <a:r>
            <a:rPr lang="es-ES" b="1" dirty="0"/>
            <a:t>cumplimiento normativo</a:t>
          </a:r>
          <a:r>
            <a:rPr lang="es-ES" dirty="0"/>
            <a:t>, la </a:t>
          </a:r>
          <a:r>
            <a:rPr lang="es-ES" b="1" dirty="0"/>
            <a:t>difusión</a:t>
          </a:r>
          <a:r>
            <a:rPr lang="es-ES" dirty="0"/>
            <a:t>, la </a:t>
          </a:r>
          <a:r>
            <a:rPr lang="es-ES" b="1" dirty="0"/>
            <a:t>capacitación</a:t>
          </a:r>
          <a:r>
            <a:rPr lang="es-ES" dirty="0"/>
            <a:t>, la </a:t>
          </a:r>
          <a:r>
            <a:rPr lang="es-ES" b="1" dirty="0"/>
            <a:t>profesionalización</a:t>
          </a:r>
          <a:r>
            <a:rPr lang="es-ES" dirty="0"/>
            <a:t> y los </a:t>
          </a:r>
          <a:r>
            <a:rPr lang="es-ES" b="1" dirty="0"/>
            <a:t>procedimientos institucionales </a:t>
          </a:r>
          <a:r>
            <a:rPr lang="es-ES" dirty="0"/>
            <a:t>de la garantía progresiva del derecho de acceso a la información, la transparencia y la rendición de cuentas</a:t>
          </a:r>
          <a:endParaRPr lang="es-MX" dirty="0"/>
        </a:p>
      </dgm:t>
    </dgm:pt>
    <dgm:pt modelId="{88D9C0F6-0162-438E-98A6-C0B71D412ADA}" type="parTrans" cxnId="{05EDBB51-8B8E-4FD9-A75D-B7902EB1C115}">
      <dgm:prSet/>
      <dgm:spPr/>
      <dgm:t>
        <a:bodyPr/>
        <a:lstStyle/>
        <a:p>
          <a:endParaRPr lang="es-MX">
            <a:solidFill>
              <a:schemeClr val="bg2"/>
            </a:solidFill>
          </a:endParaRPr>
        </a:p>
      </dgm:t>
    </dgm:pt>
    <dgm:pt modelId="{7ADE3B04-8B25-4122-B6D8-8C0DDF665D02}" type="sibTrans" cxnId="{05EDBB51-8B8E-4FD9-A75D-B7902EB1C115}">
      <dgm:prSet/>
      <dgm:spPr/>
      <dgm:t>
        <a:bodyPr/>
        <a:lstStyle/>
        <a:p>
          <a:endParaRPr lang="es-MX">
            <a:solidFill>
              <a:schemeClr val="bg2"/>
            </a:solidFill>
          </a:endParaRPr>
        </a:p>
      </dgm:t>
    </dgm:pt>
    <dgm:pt modelId="{DCE45CDB-7C25-483F-A1F4-A5DE2AAE412B}">
      <dgm:prSet/>
      <dgm:spPr/>
      <dgm:t>
        <a:bodyPr/>
        <a:lstStyle/>
        <a:p>
          <a:pPr algn="just">
            <a:buNone/>
          </a:pPr>
          <a:r>
            <a:rPr lang="es-ES" dirty="0"/>
            <a:t>Dar trascendencia nacional de los mismos a través del trabajo organizado y la influencia que ejercen el INAI, las instituciones federales integrantes del SNT y los organismos garantes de las entidades federativas, en su ámbito de competencia sobre los sujetos obligados de las leyes en la materia</a:t>
          </a:r>
          <a:endParaRPr lang="es-MX" dirty="0"/>
        </a:p>
      </dgm:t>
    </dgm:pt>
    <dgm:pt modelId="{28CFB219-EBBE-417A-8FB1-9C40F395AF58}" type="parTrans" cxnId="{29904F1B-C2F2-4FC7-9AEA-27A132DD97E0}">
      <dgm:prSet/>
      <dgm:spPr/>
      <dgm:t>
        <a:bodyPr/>
        <a:lstStyle/>
        <a:p>
          <a:endParaRPr lang="es-ES"/>
        </a:p>
      </dgm:t>
    </dgm:pt>
    <dgm:pt modelId="{575E7478-342B-4207-899B-97A1959A6171}" type="sibTrans" cxnId="{29904F1B-C2F2-4FC7-9AEA-27A132DD97E0}">
      <dgm:prSet/>
      <dgm:spPr/>
      <dgm:t>
        <a:bodyPr/>
        <a:lstStyle/>
        <a:p>
          <a:endParaRPr lang="es-ES"/>
        </a:p>
      </dgm:t>
    </dgm:pt>
    <dgm:pt modelId="{22559576-A7FE-4E46-B7EE-D8C263B91385}">
      <dgm:prSet/>
      <dgm:spPr/>
      <dgm:t>
        <a:bodyPr/>
        <a:lstStyle/>
        <a:p>
          <a:pPr algn="ctr">
            <a:buNone/>
          </a:pPr>
          <a:r>
            <a:rPr lang="es-MX" dirty="0"/>
            <a:t>Objetivos Específicos</a:t>
          </a:r>
        </a:p>
      </dgm:t>
    </dgm:pt>
    <dgm:pt modelId="{01F79B67-2483-4FFA-AB2D-064A735EAA72}" type="parTrans" cxnId="{4A866CC3-87DE-444F-A429-E80E7F3CEF55}">
      <dgm:prSet/>
      <dgm:spPr/>
      <dgm:t>
        <a:bodyPr/>
        <a:lstStyle/>
        <a:p>
          <a:endParaRPr lang="es-ES"/>
        </a:p>
      </dgm:t>
    </dgm:pt>
    <dgm:pt modelId="{9F9DA828-D9A7-4FAC-A2C3-9D70AFC90EF8}" type="sibTrans" cxnId="{4A866CC3-87DE-444F-A429-E80E7F3CEF55}">
      <dgm:prSet/>
      <dgm:spPr/>
      <dgm:t>
        <a:bodyPr/>
        <a:lstStyle/>
        <a:p>
          <a:endParaRPr lang="es-ES"/>
        </a:p>
      </dgm:t>
    </dgm:pt>
    <dgm:pt modelId="{0B419624-1E2F-4290-9313-A990A7B400CA}">
      <dgm:prSet/>
      <dgm:spPr/>
      <dgm:t>
        <a:bodyPr/>
        <a:lstStyle/>
        <a:p>
          <a:pPr algn="just">
            <a:buNone/>
          </a:pPr>
          <a:r>
            <a:rPr lang="es-ES" b="0" dirty="0">
              <a:effectLst/>
            </a:rPr>
            <a:t>Reducir brechas entre los integrantes del SNT</a:t>
          </a:r>
          <a:endParaRPr lang="es-MX" b="0" dirty="0"/>
        </a:p>
      </dgm:t>
    </dgm:pt>
    <dgm:pt modelId="{D2AE7307-C606-41E7-A424-C35C230033F3}" type="parTrans" cxnId="{7C4B7216-E057-439A-9828-B6A7A95B09C4}">
      <dgm:prSet/>
      <dgm:spPr/>
      <dgm:t>
        <a:bodyPr/>
        <a:lstStyle/>
        <a:p>
          <a:endParaRPr lang="es-ES"/>
        </a:p>
      </dgm:t>
    </dgm:pt>
    <dgm:pt modelId="{781FFEEE-58F0-4D0A-A285-723CFF24C68C}" type="sibTrans" cxnId="{7C4B7216-E057-439A-9828-B6A7A95B09C4}">
      <dgm:prSet/>
      <dgm:spPr/>
      <dgm:t>
        <a:bodyPr/>
        <a:lstStyle/>
        <a:p>
          <a:endParaRPr lang="es-ES"/>
        </a:p>
      </dgm:t>
    </dgm:pt>
    <dgm:pt modelId="{6BDBEF46-BD57-4BCD-8652-DC9A7B5A9B94}">
      <dgm:prSet/>
      <dgm:spPr/>
      <dgm:t>
        <a:bodyPr/>
        <a:lstStyle/>
        <a:p>
          <a:r>
            <a:rPr lang="es-ES" b="0" dirty="0">
              <a:effectLst/>
            </a:rPr>
            <a:t>Organizar el trabajo coordinado entre los integrantes del SNT </a:t>
          </a:r>
        </a:p>
      </dgm:t>
    </dgm:pt>
    <dgm:pt modelId="{5AFB7AA1-1648-41BB-8224-F38619A79BA4}" type="parTrans" cxnId="{585BE324-85FD-49EF-977F-19C122E43F70}">
      <dgm:prSet/>
      <dgm:spPr/>
      <dgm:t>
        <a:bodyPr/>
        <a:lstStyle/>
        <a:p>
          <a:endParaRPr lang="es-ES"/>
        </a:p>
      </dgm:t>
    </dgm:pt>
    <dgm:pt modelId="{9492CBFE-5C7B-4DE3-916D-B9F2BFCD0363}" type="sibTrans" cxnId="{585BE324-85FD-49EF-977F-19C122E43F70}">
      <dgm:prSet/>
      <dgm:spPr/>
      <dgm:t>
        <a:bodyPr/>
        <a:lstStyle/>
        <a:p>
          <a:endParaRPr lang="es-ES"/>
        </a:p>
      </dgm:t>
    </dgm:pt>
    <dgm:pt modelId="{C4B1AF90-5246-4097-BE47-34EC6B5D58D5}">
      <dgm:prSet/>
      <dgm:spPr/>
      <dgm:t>
        <a:bodyPr/>
        <a:lstStyle/>
        <a:p>
          <a:r>
            <a:rPr lang="es-ES" b="0" dirty="0">
              <a:effectLst/>
            </a:rPr>
            <a:t>Fomentar la coordinación entre los integrantes del SNT en el diseño y ejecución de políticas en la materia</a:t>
          </a:r>
        </a:p>
      </dgm:t>
    </dgm:pt>
    <dgm:pt modelId="{D310079F-F3B6-4BFB-8EAC-04CEA759F75B}" type="parTrans" cxnId="{3B97932E-BCCE-42A1-B73B-856D0C2348EA}">
      <dgm:prSet/>
      <dgm:spPr/>
      <dgm:t>
        <a:bodyPr/>
        <a:lstStyle/>
        <a:p>
          <a:endParaRPr lang="es-ES"/>
        </a:p>
      </dgm:t>
    </dgm:pt>
    <dgm:pt modelId="{3EFC32F2-512C-4CA3-B69D-E775C9035EC9}" type="sibTrans" cxnId="{3B97932E-BCCE-42A1-B73B-856D0C2348EA}">
      <dgm:prSet/>
      <dgm:spPr/>
      <dgm:t>
        <a:bodyPr/>
        <a:lstStyle/>
        <a:p>
          <a:endParaRPr lang="es-ES"/>
        </a:p>
      </dgm:t>
    </dgm:pt>
    <dgm:pt modelId="{936D5982-D1A6-45FB-9402-B83AAB967378}">
      <dgm:prSet/>
      <dgm:spPr/>
      <dgm:t>
        <a:bodyPr/>
        <a:lstStyle/>
        <a:p>
          <a:pPr algn="just">
            <a:buNone/>
          </a:pPr>
          <a:endParaRPr lang="es-MX" b="0" dirty="0"/>
        </a:p>
      </dgm:t>
    </dgm:pt>
    <dgm:pt modelId="{CC95D625-59D9-4DFA-A8C9-818AD66053E0}" type="parTrans" cxnId="{7E3EC8B2-AF1B-4E5A-8869-DF501DB65388}">
      <dgm:prSet/>
      <dgm:spPr/>
      <dgm:t>
        <a:bodyPr/>
        <a:lstStyle/>
        <a:p>
          <a:endParaRPr lang="es-ES"/>
        </a:p>
      </dgm:t>
    </dgm:pt>
    <dgm:pt modelId="{178B83D8-C59E-4221-BCF4-4707E003785E}" type="sibTrans" cxnId="{7E3EC8B2-AF1B-4E5A-8869-DF501DB65388}">
      <dgm:prSet/>
      <dgm:spPr/>
      <dgm:t>
        <a:bodyPr/>
        <a:lstStyle/>
        <a:p>
          <a:endParaRPr lang="es-ES"/>
        </a:p>
      </dgm:t>
    </dgm:pt>
    <dgm:pt modelId="{8116661C-D93B-4F7B-B683-7C9F03743FA5}">
      <dgm:prSet/>
      <dgm:spPr/>
      <dgm:t>
        <a:bodyPr/>
        <a:lstStyle/>
        <a:p>
          <a:endParaRPr lang="es-ES" b="0" dirty="0">
            <a:effectLst/>
          </a:endParaRPr>
        </a:p>
      </dgm:t>
    </dgm:pt>
    <dgm:pt modelId="{440F239F-268D-4C7C-A6A5-D5B4435962F8}" type="parTrans" cxnId="{2D0742BC-172F-4105-8974-487A97D6E7BC}">
      <dgm:prSet/>
      <dgm:spPr/>
      <dgm:t>
        <a:bodyPr/>
        <a:lstStyle/>
        <a:p>
          <a:endParaRPr lang="es-ES"/>
        </a:p>
      </dgm:t>
    </dgm:pt>
    <dgm:pt modelId="{59824887-1D08-4F15-BCA5-567B2FED51E0}" type="sibTrans" cxnId="{2D0742BC-172F-4105-8974-487A97D6E7BC}">
      <dgm:prSet/>
      <dgm:spPr/>
      <dgm:t>
        <a:bodyPr/>
        <a:lstStyle/>
        <a:p>
          <a:endParaRPr lang="es-ES"/>
        </a:p>
      </dgm:t>
    </dgm:pt>
    <dgm:pt modelId="{80EA1D9C-3C82-461B-B83F-D85C686C8BBA}">
      <dgm:prSet/>
      <dgm:spPr/>
      <dgm:t>
        <a:bodyPr/>
        <a:lstStyle/>
        <a:p>
          <a:r>
            <a:rPr lang="es-ES" b="0" dirty="0">
              <a:effectLst/>
            </a:rPr>
            <a:t>Definir responsabilidades comunes y específicas </a:t>
          </a:r>
        </a:p>
      </dgm:t>
    </dgm:pt>
    <dgm:pt modelId="{07F34151-59A2-4D1B-8BB2-370F76244D58}" type="sibTrans" cxnId="{C5D4C132-BD64-4177-A9CD-D1A7B5A5C6D9}">
      <dgm:prSet/>
      <dgm:spPr/>
      <dgm:t>
        <a:bodyPr/>
        <a:lstStyle/>
        <a:p>
          <a:endParaRPr lang="es-ES"/>
        </a:p>
      </dgm:t>
    </dgm:pt>
    <dgm:pt modelId="{388C29D1-A140-405C-A71D-DE70AE51790F}" type="parTrans" cxnId="{C5D4C132-BD64-4177-A9CD-D1A7B5A5C6D9}">
      <dgm:prSet/>
      <dgm:spPr/>
      <dgm:t>
        <a:bodyPr/>
        <a:lstStyle/>
        <a:p>
          <a:endParaRPr lang="es-ES"/>
        </a:p>
      </dgm:t>
    </dgm:pt>
    <dgm:pt modelId="{E89DF05B-37DC-4183-B964-B4835F688A40}">
      <dgm:prSet/>
      <dgm:spPr/>
      <dgm:t>
        <a:bodyPr/>
        <a:lstStyle/>
        <a:p>
          <a:endParaRPr lang="es-ES" b="0" dirty="0">
            <a:effectLst/>
          </a:endParaRPr>
        </a:p>
      </dgm:t>
    </dgm:pt>
    <dgm:pt modelId="{C77DCDD2-5845-4D86-B960-EC536B936850}" type="parTrans" cxnId="{4A93C043-BD92-4462-874F-EE4C96866655}">
      <dgm:prSet/>
      <dgm:spPr/>
      <dgm:t>
        <a:bodyPr/>
        <a:lstStyle/>
        <a:p>
          <a:endParaRPr lang="es-ES"/>
        </a:p>
      </dgm:t>
    </dgm:pt>
    <dgm:pt modelId="{4644BDE2-87E0-4553-BF81-64589BC59711}" type="sibTrans" cxnId="{4A93C043-BD92-4462-874F-EE4C96866655}">
      <dgm:prSet/>
      <dgm:spPr/>
      <dgm:t>
        <a:bodyPr/>
        <a:lstStyle/>
        <a:p>
          <a:endParaRPr lang="es-ES"/>
        </a:p>
      </dgm:t>
    </dgm:pt>
    <dgm:pt modelId="{00FFEC93-097B-4C26-9CAD-6A128AC41B60}" type="pres">
      <dgm:prSet presAssocID="{E4DB0FF0-4A67-4089-BF9B-C498E0E73783}" presName="Name0" presStyleCnt="0">
        <dgm:presLayoutVars>
          <dgm:dir/>
          <dgm:animLvl val="lvl"/>
          <dgm:resizeHandles val="exact"/>
        </dgm:presLayoutVars>
      </dgm:prSet>
      <dgm:spPr/>
      <dgm:t>
        <a:bodyPr/>
        <a:lstStyle/>
        <a:p>
          <a:endParaRPr lang="es-MX"/>
        </a:p>
      </dgm:t>
    </dgm:pt>
    <dgm:pt modelId="{417CCBFF-5660-42AA-82AF-FC4969B624D9}" type="pres">
      <dgm:prSet presAssocID="{F2C474C3-D3A6-496C-8C59-1D4CEDC5B9AD}" presName="composite" presStyleCnt="0"/>
      <dgm:spPr/>
    </dgm:pt>
    <dgm:pt modelId="{8E3D22C3-445F-4674-A8B5-5D2DDEA2E37C}" type="pres">
      <dgm:prSet presAssocID="{F2C474C3-D3A6-496C-8C59-1D4CEDC5B9AD}" presName="parTx" presStyleLbl="alignNode1" presStyleIdx="0" presStyleCnt="2">
        <dgm:presLayoutVars>
          <dgm:chMax val="0"/>
          <dgm:chPref val="0"/>
          <dgm:bulletEnabled val="1"/>
        </dgm:presLayoutVars>
      </dgm:prSet>
      <dgm:spPr/>
      <dgm:t>
        <a:bodyPr/>
        <a:lstStyle/>
        <a:p>
          <a:endParaRPr lang="es-MX"/>
        </a:p>
      </dgm:t>
    </dgm:pt>
    <dgm:pt modelId="{A6ED8E50-C1CF-47CC-835B-11F42C997303}" type="pres">
      <dgm:prSet presAssocID="{F2C474C3-D3A6-496C-8C59-1D4CEDC5B9AD}" presName="desTx" presStyleLbl="alignAccFollowNode1" presStyleIdx="0" presStyleCnt="2">
        <dgm:presLayoutVars>
          <dgm:bulletEnabled val="1"/>
        </dgm:presLayoutVars>
      </dgm:prSet>
      <dgm:spPr/>
      <dgm:t>
        <a:bodyPr/>
        <a:lstStyle/>
        <a:p>
          <a:endParaRPr lang="es-MX"/>
        </a:p>
      </dgm:t>
    </dgm:pt>
    <dgm:pt modelId="{CA7DDF75-7AB5-4909-8942-0C0A5A5A1C62}" type="pres">
      <dgm:prSet presAssocID="{496F1A24-E846-4102-9019-E22B169159EE}" presName="space" presStyleCnt="0"/>
      <dgm:spPr/>
    </dgm:pt>
    <dgm:pt modelId="{D1340FAA-D016-4434-9998-E3927D9708F8}" type="pres">
      <dgm:prSet presAssocID="{22559576-A7FE-4E46-B7EE-D8C263B91385}" presName="composite" presStyleCnt="0"/>
      <dgm:spPr/>
    </dgm:pt>
    <dgm:pt modelId="{4F325D7B-EF0C-4139-83B3-A3B2EB2CAA56}" type="pres">
      <dgm:prSet presAssocID="{22559576-A7FE-4E46-B7EE-D8C263B91385}" presName="parTx" presStyleLbl="alignNode1" presStyleIdx="1" presStyleCnt="2">
        <dgm:presLayoutVars>
          <dgm:chMax val="0"/>
          <dgm:chPref val="0"/>
          <dgm:bulletEnabled val="1"/>
        </dgm:presLayoutVars>
      </dgm:prSet>
      <dgm:spPr/>
      <dgm:t>
        <a:bodyPr/>
        <a:lstStyle/>
        <a:p>
          <a:endParaRPr lang="es-MX"/>
        </a:p>
      </dgm:t>
    </dgm:pt>
    <dgm:pt modelId="{813E9837-3712-41A9-BB0B-61FBFD3DECDD}" type="pres">
      <dgm:prSet presAssocID="{22559576-A7FE-4E46-B7EE-D8C263B91385}" presName="desTx" presStyleLbl="alignAccFollowNode1" presStyleIdx="1" presStyleCnt="2">
        <dgm:presLayoutVars>
          <dgm:bulletEnabled val="1"/>
        </dgm:presLayoutVars>
      </dgm:prSet>
      <dgm:spPr/>
      <dgm:t>
        <a:bodyPr/>
        <a:lstStyle/>
        <a:p>
          <a:endParaRPr lang="es-MX"/>
        </a:p>
      </dgm:t>
    </dgm:pt>
  </dgm:ptLst>
  <dgm:cxnLst>
    <dgm:cxn modelId="{5FC29C28-3167-44E6-8C55-F0B536894E34}" type="presOf" srcId="{8116661C-D93B-4F7B-B683-7C9F03743FA5}" destId="{813E9837-3712-41A9-BB0B-61FBFD3DECDD}" srcOrd="0" destOrd="3" presId="urn:microsoft.com/office/officeart/2005/8/layout/hList1"/>
    <dgm:cxn modelId="{7C4B7216-E057-439A-9828-B6A7A95B09C4}" srcId="{22559576-A7FE-4E46-B7EE-D8C263B91385}" destId="{0B419624-1E2F-4290-9313-A990A7B400CA}" srcOrd="0" destOrd="0" parTransId="{D2AE7307-C606-41E7-A424-C35C230033F3}" sibTransId="{781FFEEE-58F0-4D0A-A285-723CFF24C68C}"/>
    <dgm:cxn modelId="{7E3EC8B2-AF1B-4E5A-8869-DF501DB65388}" srcId="{22559576-A7FE-4E46-B7EE-D8C263B91385}" destId="{936D5982-D1A6-45FB-9402-B83AAB967378}" srcOrd="1" destOrd="0" parTransId="{CC95D625-59D9-4DFA-A8C9-818AD66053E0}" sibTransId="{178B83D8-C59E-4221-BCF4-4707E003785E}"/>
    <dgm:cxn modelId="{2BC55A82-258C-4E85-9E05-FB5014643343}" type="presOf" srcId="{6BDBEF46-BD57-4BCD-8652-DC9A7B5A9B94}" destId="{813E9837-3712-41A9-BB0B-61FBFD3DECDD}" srcOrd="0" destOrd="4" presId="urn:microsoft.com/office/officeart/2005/8/layout/hList1"/>
    <dgm:cxn modelId="{4A866CC3-87DE-444F-A429-E80E7F3CEF55}" srcId="{E4DB0FF0-4A67-4089-BF9B-C498E0E73783}" destId="{22559576-A7FE-4E46-B7EE-D8C263B91385}" srcOrd="1" destOrd="0" parTransId="{01F79B67-2483-4FFA-AB2D-064A735EAA72}" sibTransId="{9F9DA828-D9A7-4FAC-A2C3-9D70AFC90EF8}"/>
    <dgm:cxn modelId="{C5D4C132-BD64-4177-A9CD-D1A7B5A5C6D9}" srcId="{22559576-A7FE-4E46-B7EE-D8C263B91385}" destId="{80EA1D9C-3C82-461B-B83F-D85C686C8BBA}" srcOrd="2" destOrd="0" parTransId="{388C29D1-A140-405C-A71D-DE70AE51790F}" sibTransId="{07F34151-59A2-4D1B-8BB2-370F76244D58}"/>
    <dgm:cxn modelId="{3B97932E-BCCE-42A1-B73B-856D0C2348EA}" srcId="{22559576-A7FE-4E46-B7EE-D8C263B91385}" destId="{C4B1AF90-5246-4097-BE47-34EC6B5D58D5}" srcOrd="6" destOrd="0" parTransId="{D310079F-F3B6-4BFB-8EAC-04CEA759F75B}" sibTransId="{3EFC32F2-512C-4CA3-B69D-E775C9035EC9}"/>
    <dgm:cxn modelId="{05EDBB51-8B8E-4FD9-A75D-B7902EB1C115}" srcId="{F2C474C3-D3A6-496C-8C59-1D4CEDC5B9AD}" destId="{243F2D1E-322B-4DC6-9E21-0DB039F6DF10}" srcOrd="0" destOrd="0" parTransId="{88D9C0F6-0162-438E-98A6-C0B71D412ADA}" sibTransId="{7ADE3B04-8B25-4122-B6D8-8C0DDF665D02}"/>
    <dgm:cxn modelId="{BAF150B6-298C-405B-A546-89D972CE6F09}" type="presOf" srcId="{243F2D1E-322B-4DC6-9E21-0DB039F6DF10}" destId="{A6ED8E50-C1CF-47CC-835B-11F42C997303}" srcOrd="0" destOrd="0" presId="urn:microsoft.com/office/officeart/2005/8/layout/hList1"/>
    <dgm:cxn modelId="{585BE324-85FD-49EF-977F-19C122E43F70}" srcId="{22559576-A7FE-4E46-B7EE-D8C263B91385}" destId="{6BDBEF46-BD57-4BCD-8652-DC9A7B5A9B94}" srcOrd="4" destOrd="0" parTransId="{5AFB7AA1-1648-41BB-8224-F38619A79BA4}" sibTransId="{9492CBFE-5C7B-4DE3-916D-B9F2BFCD0363}"/>
    <dgm:cxn modelId="{F8CC4BAD-49C3-4EEA-AD12-F982BE6C7E07}" type="presOf" srcId="{0B419624-1E2F-4290-9313-A990A7B400CA}" destId="{813E9837-3712-41A9-BB0B-61FBFD3DECDD}" srcOrd="0" destOrd="0" presId="urn:microsoft.com/office/officeart/2005/8/layout/hList1"/>
    <dgm:cxn modelId="{4A93C043-BD92-4462-874F-EE4C96866655}" srcId="{22559576-A7FE-4E46-B7EE-D8C263B91385}" destId="{E89DF05B-37DC-4183-B964-B4835F688A40}" srcOrd="5" destOrd="0" parTransId="{C77DCDD2-5845-4D86-B960-EC536B936850}" sibTransId="{4644BDE2-87E0-4553-BF81-64589BC59711}"/>
    <dgm:cxn modelId="{2D0742BC-172F-4105-8974-487A97D6E7BC}" srcId="{22559576-A7FE-4E46-B7EE-D8C263B91385}" destId="{8116661C-D93B-4F7B-B683-7C9F03743FA5}" srcOrd="3" destOrd="0" parTransId="{440F239F-268D-4C7C-A6A5-D5B4435962F8}" sibTransId="{59824887-1D08-4F15-BCA5-567B2FED51E0}"/>
    <dgm:cxn modelId="{6F33E256-1B0C-44B5-9B8C-7A7C7CB1FF4C}" type="presOf" srcId="{22559576-A7FE-4E46-B7EE-D8C263B91385}" destId="{4F325D7B-EF0C-4139-83B3-A3B2EB2CAA56}" srcOrd="0" destOrd="0" presId="urn:microsoft.com/office/officeart/2005/8/layout/hList1"/>
    <dgm:cxn modelId="{D88BB9EC-66FC-44A1-8595-D3BE85C4226D}" type="presOf" srcId="{E4DB0FF0-4A67-4089-BF9B-C498E0E73783}" destId="{00FFEC93-097B-4C26-9CAD-6A128AC41B60}" srcOrd="0" destOrd="0" presId="urn:microsoft.com/office/officeart/2005/8/layout/hList1"/>
    <dgm:cxn modelId="{A09487FE-DE66-4FD7-905C-CA4EAF16D3F2}" type="presOf" srcId="{F2C474C3-D3A6-496C-8C59-1D4CEDC5B9AD}" destId="{8E3D22C3-445F-4674-A8B5-5D2DDEA2E37C}" srcOrd="0" destOrd="0" presId="urn:microsoft.com/office/officeart/2005/8/layout/hList1"/>
    <dgm:cxn modelId="{DFFF8E00-4BF3-41A9-81B0-249041B6756E}" srcId="{E4DB0FF0-4A67-4089-BF9B-C498E0E73783}" destId="{F2C474C3-D3A6-496C-8C59-1D4CEDC5B9AD}" srcOrd="0" destOrd="0" parTransId="{56628B64-CEE0-4588-9861-C08677846974}" sibTransId="{496F1A24-E846-4102-9019-E22B169159EE}"/>
    <dgm:cxn modelId="{AACBDD1E-FA7F-45D0-935A-0E08063A9BC7}" type="presOf" srcId="{E89DF05B-37DC-4183-B964-B4835F688A40}" destId="{813E9837-3712-41A9-BB0B-61FBFD3DECDD}" srcOrd="0" destOrd="5" presId="urn:microsoft.com/office/officeart/2005/8/layout/hList1"/>
    <dgm:cxn modelId="{71D8B935-D6F9-4F46-A4EB-AC46909C0ACC}" type="presOf" srcId="{80EA1D9C-3C82-461B-B83F-D85C686C8BBA}" destId="{813E9837-3712-41A9-BB0B-61FBFD3DECDD}" srcOrd="0" destOrd="2" presId="urn:microsoft.com/office/officeart/2005/8/layout/hList1"/>
    <dgm:cxn modelId="{29904F1B-C2F2-4FC7-9AEA-27A132DD97E0}" srcId="{F2C474C3-D3A6-496C-8C59-1D4CEDC5B9AD}" destId="{DCE45CDB-7C25-483F-A1F4-A5DE2AAE412B}" srcOrd="1" destOrd="0" parTransId="{28CFB219-EBBE-417A-8FB1-9C40F395AF58}" sibTransId="{575E7478-342B-4207-899B-97A1959A6171}"/>
    <dgm:cxn modelId="{D8239DAA-468B-4575-A57D-BD15546A32EF}" type="presOf" srcId="{C4B1AF90-5246-4097-BE47-34EC6B5D58D5}" destId="{813E9837-3712-41A9-BB0B-61FBFD3DECDD}" srcOrd="0" destOrd="6" presId="urn:microsoft.com/office/officeart/2005/8/layout/hList1"/>
    <dgm:cxn modelId="{C4D08F6B-46BD-4535-BB85-29599E839A8E}" type="presOf" srcId="{936D5982-D1A6-45FB-9402-B83AAB967378}" destId="{813E9837-3712-41A9-BB0B-61FBFD3DECDD}" srcOrd="0" destOrd="1" presId="urn:microsoft.com/office/officeart/2005/8/layout/hList1"/>
    <dgm:cxn modelId="{AF07A73D-51F3-40C5-BB4A-D5B4F31BEC68}" type="presOf" srcId="{DCE45CDB-7C25-483F-A1F4-A5DE2AAE412B}" destId="{A6ED8E50-C1CF-47CC-835B-11F42C997303}" srcOrd="0" destOrd="1" presId="urn:microsoft.com/office/officeart/2005/8/layout/hList1"/>
    <dgm:cxn modelId="{63C68B64-F5B1-4C01-AA27-99FACE2FEFB1}" type="presParOf" srcId="{00FFEC93-097B-4C26-9CAD-6A128AC41B60}" destId="{417CCBFF-5660-42AA-82AF-FC4969B624D9}" srcOrd="0" destOrd="0" presId="urn:microsoft.com/office/officeart/2005/8/layout/hList1"/>
    <dgm:cxn modelId="{6BA5C490-CE8D-4EE5-8AE9-D3AB8FC7AEC4}" type="presParOf" srcId="{417CCBFF-5660-42AA-82AF-FC4969B624D9}" destId="{8E3D22C3-445F-4674-A8B5-5D2DDEA2E37C}" srcOrd="0" destOrd="0" presId="urn:microsoft.com/office/officeart/2005/8/layout/hList1"/>
    <dgm:cxn modelId="{06F33425-2D97-461C-8F5C-79392EC04938}" type="presParOf" srcId="{417CCBFF-5660-42AA-82AF-FC4969B624D9}" destId="{A6ED8E50-C1CF-47CC-835B-11F42C997303}" srcOrd="1" destOrd="0" presId="urn:microsoft.com/office/officeart/2005/8/layout/hList1"/>
    <dgm:cxn modelId="{6371557A-AAD2-45E7-8E50-37D38272F8EC}" type="presParOf" srcId="{00FFEC93-097B-4C26-9CAD-6A128AC41B60}" destId="{CA7DDF75-7AB5-4909-8942-0C0A5A5A1C62}" srcOrd="1" destOrd="0" presId="urn:microsoft.com/office/officeart/2005/8/layout/hList1"/>
    <dgm:cxn modelId="{F04CF791-03E5-46EF-B5FA-FB78F3B7F5B8}" type="presParOf" srcId="{00FFEC93-097B-4C26-9CAD-6A128AC41B60}" destId="{D1340FAA-D016-4434-9998-E3927D9708F8}" srcOrd="2" destOrd="0" presId="urn:microsoft.com/office/officeart/2005/8/layout/hList1"/>
    <dgm:cxn modelId="{A1E314F6-0531-4385-8C7A-25F30AF38783}" type="presParOf" srcId="{D1340FAA-D016-4434-9998-E3927D9708F8}" destId="{4F325D7B-EF0C-4139-83B3-A3B2EB2CAA56}" srcOrd="0" destOrd="0" presId="urn:microsoft.com/office/officeart/2005/8/layout/hList1"/>
    <dgm:cxn modelId="{818F0C4D-A169-4762-B5D7-653F0AC8849F}" type="presParOf" srcId="{D1340FAA-D016-4434-9998-E3927D9708F8}" destId="{813E9837-3712-41A9-BB0B-61FBFD3DEC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A06E4-E4E0-40F1-8B45-CB292793C0A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1665062A-9CBE-44D7-BA49-1AF68100D808}">
      <dgm:prSet phldrT="[Texto]" custT="1"/>
      <dgm:spPr/>
      <dgm:t>
        <a:bodyPr/>
        <a:lstStyle/>
        <a:p>
          <a:r>
            <a:rPr lang="es-MX" sz="2400" b="1" dirty="0"/>
            <a:t>1. Introducción al PROTɅI      </a:t>
          </a:r>
          <a:endParaRPr lang="es-MX" sz="2400" dirty="0"/>
        </a:p>
      </dgm:t>
    </dgm:pt>
    <dgm:pt modelId="{3D22FF41-BB57-4954-BE46-B158A3BF7304}" type="parTrans" cxnId="{096B4ED9-A0CF-405D-95BC-ABD4895837B5}">
      <dgm:prSet/>
      <dgm:spPr/>
      <dgm:t>
        <a:bodyPr/>
        <a:lstStyle/>
        <a:p>
          <a:endParaRPr lang="es-MX" sz="2400"/>
        </a:p>
      </dgm:t>
    </dgm:pt>
    <dgm:pt modelId="{19371B4A-A0A1-476F-962E-1CDE13F6E9DD}" type="sibTrans" cxnId="{096B4ED9-A0CF-405D-95BC-ABD4895837B5}">
      <dgm:prSet/>
      <dgm:spPr/>
      <dgm:t>
        <a:bodyPr/>
        <a:lstStyle/>
        <a:p>
          <a:endParaRPr lang="es-MX" sz="2400"/>
        </a:p>
      </dgm:t>
    </dgm:pt>
    <dgm:pt modelId="{B1925279-6FD3-4671-AD01-9733693FC532}">
      <dgm:prSet custT="1"/>
      <dgm:spPr/>
      <dgm:t>
        <a:bodyPr/>
        <a:lstStyle/>
        <a:p>
          <a:r>
            <a:rPr lang="es-MX" sz="2400" b="1" dirty="0"/>
            <a:t>2. Diagnóstico en temas prioritarios</a:t>
          </a:r>
        </a:p>
      </dgm:t>
    </dgm:pt>
    <dgm:pt modelId="{F9BCCC3E-0334-4CBF-B521-66E1F98EB99D}" type="parTrans" cxnId="{89176666-2E59-419A-95B2-65CEA207068F}">
      <dgm:prSet/>
      <dgm:spPr/>
      <dgm:t>
        <a:bodyPr/>
        <a:lstStyle/>
        <a:p>
          <a:endParaRPr lang="es-MX" sz="2400"/>
        </a:p>
      </dgm:t>
    </dgm:pt>
    <dgm:pt modelId="{A2302D2E-1AE3-492C-A1E5-AEF68485309B}" type="sibTrans" cxnId="{89176666-2E59-419A-95B2-65CEA207068F}">
      <dgm:prSet/>
      <dgm:spPr/>
      <dgm:t>
        <a:bodyPr/>
        <a:lstStyle/>
        <a:p>
          <a:endParaRPr lang="es-MX" sz="2400"/>
        </a:p>
      </dgm:t>
    </dgm:pt>
    <dgm:pt modelId="{2FD73609-C9AC-40AE-A70C-E07091BE3850}">
      <dgm:prSet custT="1"/>
      <dgm:spPr/>
      <dgm:t>
        <a:bodyPr/>
        <a:lstStyle/>
        <a:p>
          <a:r>
            <a:rPr lang="es-MX" sz="2400" b="1" dirty="0"/>
            <a:t>3. Estructura del PROTɅI </a:t>
          </a:r>
        </a:p>
      </dgm:t>
    </dgm:pt>
    <dgm:pt modelId="{2C655CE2-6845-40E4-922E-CD823FDB40CF}" type="parTrans" cxnId="{A308D3FC-1E2C-4B3C-A24D-95C24FA536ED}">
      <dgm:prSet/>
      <dgm:spPr/>
      <dgm:t>
        <a:bodyPr/>
        <a:lstStyle/>
        <a:p>
          <a:endParaRPr lang="es-MX" sz="2400"/>
        </a:p>
      </dgm:t>
    </dgm:pt>
    <dgm:pt modelId="{229B6DFB-A3F3-4E3F-860A-64D3A029B27D}" type="sibTrans" cxnId="{A308D3FC-1E2C-4B3C-A24D-95C24FA536ED}">
      <dgm:prSet/>
      <dgm:spPr/>
      <dgm:t>
        <a:bodyPr/>
        <a:lstStyle/>
        <a:p>
          <a:endParaRPr lang="es-MX" sz="2400"/>
        </a:p>
      </dgm:t>
    </dgm:pt>
    <dgm:pt modelId="{6F1B49B6-BC2D-41F8-AED6-8664950E358A}">
      <dgm:prSet custT="1"/>
      <dgm:spPr/>
      <dgm:t>
        <a:bodyPr/>
        <a:lstStyle/>
        <a:p>
          <a:r>
            <a:rPr lang="es-MX" sz="2400" b="1" dirty="0" smtClean="0"/>
            <a:t>4. Contenido </a:t>
          </a:r>
          <a:r>
            <a:rPr lang="es-MX" sz="2400" b="1" dirty="0"/>
            <a:t>del PROTɅI</a:t>
          </a:r>
        </a:p>
      </dgm:t>
    </dgm:pt>
    <dgm:pt modelId="{400E411D-548C-4B0A-BEE4-6BCCA1369C27}" type="parTrans" cxnId="{57DD3E67-7D3D-4605-BE80-B02B0D9E0465}">
      <dgm:prSet/>
      <dgm:spPr/>
      <dgm:t>
        <a:bodyPr/>
        <a:lstStyle/>
        <a:p>
          <a:endParaRPr lang="es-MX" sz="2400"/>
        </a:p>
      </dgm:t>
    </dgm:pt>
    <dgm:pt modelId="{43315BC9-4603-4DF6-AB8F-64312D540099}" type="sibTrans" cxnId="{57DD3E67-7D3D-4605-BE80-B02B0D9E0465}">
      <dgm:prSet/>
      <dgm:spPr/>
      <dgm:t>
        <a:bodyPr/>
        <a:lstStyle/>
        <a:p>
          <a:endParaRPr lang="es-MX" sz="2400"/>
        </a:p>
      </dgm:t>
    </dgm:pt>
    <dgm:pt modelId="{00AFFD03-2FB6-4592-98F3-E3F8876B5C42}">
      <dgm:prSet custT="1"/>
      <dgm:spPr/>
      <dgm:t>
        <a:bodyPr/>
        <a:lstStyle/>
        <a:p>
          <a:r>
            <a:rPr lang="es-MX" sz="2400" b="1" dirty="0"/>
            <a:t>5. Implementación y seguimiento del PROTɅI</a:t>
          </a:r>
        </a:p>
      </dgm:t>
    </dgm:pt>
    <dgm:pt modelId="{8601E75F-5636-470D-8599-71448A835C8F}" type="parTrans" cxnId="{B6A94830-1B0C-4B1F-92E2-69E14692325C}">
      <dgm:prSet/>
      <dgm:spPr/>
      <dgm:t>
        <a:bodyPr/>
        <a:lstStyle/>
        <a:p>
          <a:endParaRPr lang="es-MX" sz="2400"/>
        </a:p>
      </dgm:t>
    </dgm:pt>
    <dgm:pt modelId="{508F388F-5B6B-41B2-930C-38C9D7518478}" type="sibTrans" cxnId="{B6A94830-1B0C-4B1F-92E2-69E14692325C}">
      <dgm:prSet/>
      <dgm:spPr/>
      <dgm:t>
        <a:bodyPr/>
        <a:lstStyle/>
        <a:p>
          <a:endParaRPr lang="es-MX" sz="2400"/>
        </a:p>
      </dgm:t>
    </dgm:pt>
    <dgm:pt modelId="{22286924-949B-4904-BF9C-36A8BA32A85F}">
      <dgm:prSet custT="1"/>
      <dgm:spPr/>
      <dgm:t>
        <a:bodyPr/>
        <a:lstStyle/>
        <a:p>
          <a:r>
            <a:rPr lang="es-MX" sz="2400" b="1" dirty="0"/>
            <a:t>6. Perspectivas del PROTɅI</a:t>
          </a:r>
        </a:p>
      </dgm:t>
    </dgm:pt>
    <dgm:pt modelId="{6DD04AEA-5828-439C-BC8F-C473ACF61800}" type="parTrans" cxnId="{CDAED968-316E-493F-B433-CCE2DD61FCE4}">
      <dgm:prSet/>
      <dgm:spPr/>
      <dgm:t>
        <a:bodyPr/>
        <a:lstStyle/>
        <a:p>
          <a:endParaRPr lang="es-MX" sz="2400"/>
        </a:p>
      </dgm:t>
    </dgm:pt>
    <dgm:pt modelId="{0F90560A-A607-42D2-B1F3-BDFF62BE1F8F}" type="sibTrans" cxnId="{CDAED968-316E-493F-B433-CCE2DD61FCE4}">
      <dgm:prSet/>
      <dgm:spPr/>
      <dgm:t>
        <a:bodyPr/>
        <a:lstStyle/>
        <a:p>
          <a:endParaRPr lang="es-MX" sz="2400"/>
        </a:p>
      </dgm:t>
    </dgm:pt>
    <dgm:pt modelId="{89A114C0-EBBC-4F65-837F-4DB7B32D0617}">
      <dgm:prSet custT="1"/>
      <dgm:spPr/>
      <dgm:t>
        <a:bodyPr/>
        <a:lstStyle/>
        <a:p>
          <a:r>
            <a:rPr lang="es-MX" sz="2400" b="1" dirty="0"/>
            <a:t>GLOSARIO</a:t>
          </a:r>
        </a:p>
      </dgm:t>
    </dgm:pt>
    <dgm:pt modelId="{11984211-4B90-4FF7-9114-713C4C38A4E5}" type="parTrans" cxnId="{6D90A8AA-F67F-4C25-9630-2A5C64E77077}">
      <dgm:prSet/>
      <dgm:spPr/>
      <dgm:t>
        <a:bodyPr/>
        <a:lstStyle/>
        <a:p>
          <a:endParaRPr lang="es-MX" sz="2400"/>
        </a:p>
      </dgm:t>
    </dgm:pt>
    <dgm:pt modelId="{C741FC20-8659-48EB-ADB4-59A8DE878D04}" type="sibTrans" cxnId="{6D90A8AA-F67F-4C25-9630-2A5C64E77077}">
      <dgm:prSet/>
      <dgm:spPr/>
      <dgm:t>
        <a:bodyPr/>
        <a:lstStyle/>
        <a:p>
          <a:endParaRPr lang="es-MX" sz="2400"/>
        </a:p>
      </dgm:t>
    </dgm:pt>
    <dgm:pt modelId="{E06A663C-7476-45C3-B694-01B5FD557F11}">
      <dgm:prSet custT="1"/>
      <dgm:spPr/>
      <dgm:t>
        <a:bodyPr/>
        <a:lstStyle/>
        <a:p>
          <a:r>
            <a:rPr lang="es-MX" sz="2400" b="1" dirty="0"/>
            <a:t>ANEXOS</a:t>
          </a:r>
        </a:p>
      </dgm:t>
    </dgm:pt>
    <dgm:pt modelId="{F514E92C-408C-49E3-A3A6-4FE4A4E4B3B4}" type="parTrans" cxnId="{DE336519-43CA-40C5-9049-CEE5914B0FB8}">
      <dgm:prSet/>
      <dgm:spPr/>
      <dgm:t>
        <a:bodyPr/>
        <a:lstStyle/>
        <a:p>
          <a:endParaRPr lang="es-MX" sz="2400"/>
        </a:p>
      </dgm:t>
    </dgm:pt>
    <dgm:pt modelId="{91C61FE7-9CE9-4FDC-96AD-4126254630D4}" type="sibTrans" cxnId="{DE336519-43CA-40C5-9049-CEE5914B0FB8}">
      <dgm:prSet/>
      <dgm:spPr/>
      <dgm:t>
        <a:bodyPr/>
        <a:lstStyle/>
        <a:p>
          <a:endParaRPr lang="es-MX" sz="2400"/>
        </a:p>
      </dgm:t>
    </dgm:pt>
    <dgm:pt modelId="{9E5BDDC7-3A31-42E5-891E-7E46A8CCB6C4}">
      <dgm:prSet custT="1"/>
      <dgm:spPr/>
      <dgm:t>
        <a:bodyPr/>
        <a:lstStyle/>
        <a:p>
          <a:r>
            <a:rPr lang="es-MX" sz="2400" b="1" dirty="0"/>
            <a:t>Nota. Reorganización de Ejes</a:t>
          </a:r>
        </a:p>
      </dgm:t>
    </dgm:pt>
    <dgm:pt modelId="{31B137A1-9505-404B-9D6B-C1D48ACE62A9}" type="parTrans" cxnId="{067B46E7-5DA1-43D6-942A-2A3736D6603F}">
      <dgm:prSet/>
      <dgm:spPr/>
      <dgm:t>
        <a:bodyPr/>
        <a:lstStyle/>
        <a:p>
          <a:endParaRPr lang="es-ES"/>
        </a:p>
      </dgm:t>
    </dgm:pt>
    <dgm:pt modelId="{D4447F8A-B114-492E-98D9-BC313B5573C2}" type="sibTrans" cxnId="{067B46E7-5DA1-43D6-942A-2A3736D6603F}">
      <dgm:prSet/>
      <dgm:spPr/>
      <dgm:t>
        <a:bodyPr/>
        <a:lstStyle/>
        <a:p>
          <a:endParaRPr lang="es-ES"/>
        </a:p>
      </dgm:t>
    </dgm:pt>
    <dgm:pt modelId="{151932F5-B149-4997-8472-72556E9E2E39}" type="pres">
      <dgm:prSet presAssocID="{9D5A06E4-E4E0-40F1-8B45-CB292793C0A6}" presName="linear" presStyleCnt="0">
        <dgm:presLayoutVars>
          <dgm:animLvl val="lvl"/>
          <dgm:resizeHandles val="exact"/>
        </dgm:presLayoutVars>
      </dgm:prSet>
      <dgm:spPr/>
      <dgm:t>
        <a:bodyPr/>
        <a:lstStyle/>
        <a:p>
          <a:endParaRPr lang="es-MX"/>
        </a:p>
      </dgm:t>
    </dgm:pt>
    <dgm:pt modelId="{1684A2B2-5BCA-4D93-A49E-1B803DAFAAD3}" type="pres">
      <dgm:prSet presAssocID="{1665062A-9CBE-44D7-BA49-1AF68100D808}" presName="parentText" presStyleLbl="node1" presStyleIdx="0" presStyleCnt="9">
        <dgm:presLayoutVars>
          <dgm:chMax val="0"/>
          <dgm:bulletEnabled val="1"/>
        </dgm:presLayoutVars>
      </dgm:prSet>
      <dgm:spPr/>
      <dgm:t>
        <a:bodyPr/>
        <a:lstStyle/>
        <a:p>
          <a:endParaRPr lang="es-MX"/>
        </a:p>
      </dgm:t>
    </dgm:pt>
    <dgm:pt modelId="{246F9930-AF20-412B-B31D-34C73C1D1FF4}" type="pres">
      <dgm:prSet presAssocID="{19371B4A-A0A1-476F-962E-1CDE13F6E9DD}" presName="spacer" presStyleCnt="0"/>
      <dgm:spPr/>
    </dgm:pt>
    <dgm:pt modelId="{87D68099-4D14-4C37-B137-CA301ED78695}" type="pres">
      <dgm:prSet presAssocID="{B1925279-6FD3-4671-AD01-9733693FC532}" presName="parentText" presStyleLbl="node1" presStyleIdx="1" presStyleCnt="9">
        <dgm:presLayoutVars>
          <dgm:chMax val="0"/>
          <dgm:bulletEnabled val="1"/>
        </dgm:presLayoutVars>
      </dgm:prSet>
      <dgm:spPr/>
      <dgm:t>
        <a:bodyPr/>
        <a:lstStyle/>
        <a:p>
          <a:endParaRPr lang="es-MX"/>
        </a:p>
      </dgm:t>
    </dgm:pt>
    <dgm:pt modelId="{326B8776-1082-489A-966F-740BB7CDCCE0}" type="pres">
      <dgm:prSet presAssocID="{A2302D2E-1AE3-492C-A1E5-AEF68485309B}" presName="spacer" presStyleCnt="0"/>
      <dgm:spPr/>
    </dgm:pt>
    <dgm:pt modelId="{8A9216DF-629A-4FAB-8522-D5215F86C11A}" type="pres">
      <dgm:prSet presAssocID="{2FD73609-C9AC-40AE-A70C-E07091BE3850}" presName="parentText" presStyleLbl="node1" presStyleIdx="2" presStyleCnt="9">
        <dgm:presLayoutVars>
          <dgm:chMax val="0"/>
          <dgm:bulletEnabled val="1"/>
        </dgm:presLayoutVars>
      </dgm:prSet>
      <dgm:spPr/>
      <dgm:t>
        <a:bodyPr/>
        <a:lstStyle/>
        <a:p>
          <a:endParaRPr lang="es-MX"/>
        </a:p>
      </dgm:t>
    </dgm:pt>
    <dgm:pt modelId="{34F4D640-4210-47DF-A7BF-E6710663999A}" type="pres">
      <dgm:prSet presAssocID="{229B6DFB-A3F3-4E3F-860A-64D3A029B27D}" presName="spacer" presStyleCnt="0"/>
      <dgm:spPr/>
    </dgm:pt>
    <dgm:pt modelId="{095CD989-AD3B-4D2E-B17D-4ED33AAA96E9}" type="pres">
      <dgm:prSet presAssocID="{6F1B49B6-BC2D-41F8-AED6-8664950E358A}" presName="parentText" presStyleLbl="node1" presStyleIdx="3" presStyleCnt="9">
        <dgm:presLayoutVars>
          <dgm:chMax val="0"/>
          <dgm:bulletEnabled val="1"/>
        </dgm:presLayoutVars>
      </dgm:prSet>
      <dgm:spPr/>
      <dgm:t>
        <a:bodyPr/>
        <a:lstStyle/>
        <a:p>
          <a:endParaRPr lang="es-MX"/>
        </a:p>
      </dgm:t>
    </dgm:pt>
    <dgm:pt modelId="{3EE6F3D8-B9E2-469E-A5D4-9EFDE1BC94D9}" type="pres">
      <dgm:prSet presAssocID="{43315BC9-4603-4DF6-AB8F-64312D540099}" presName="spacer" presStyleCnt="0"/>
      <dgm:spPr/>
    </dgm:pt>
    <dgm:pt modelId="{56B40F87-27C6-4A95-B3A5-DA901A9EAAA1}" type="pres">
      <dgm:prSet presAssocID="{00AFFD03-2FB6-4592-98F3-E3F8876B5C42}" presName="parentText" presStyleLbl="node1" presStyleIdx="4" presStyleCnt="9">
        <dgm:presLayoutVars>
          <dgm:chMax val="0"/>
          <dgm:bulletEnabled val="1"/>
        </dgm:presLayoutVars>
      </dgm:prSet>
      <dgm:spPr/>
      <dgm:t>
        <a:bodyPr/>
        <a:lstStyle/>
        <a:p>
          <a:endParaRPr lang="es-MX"/>
        </a:p>
      </dgm:t>
    </dgm:pt>
    <dgm:pt modelId="{4344D4B9-F048-4AAE-B6F3-C5BC13020B95}" type="pres">
      <dgm:prSet presAssocID="{508F388F-5B6B-41B2-930C-38C9D7518478}" presName="spacer" presStyleCnt="0"/>
      <dgm:spPr/>
    </dgm:pt>
    <dgm:pt modelId="{14B774B1-0CC5-4CF6-B7DA-8A44191F8236}" type="pres">
      <dgm:prSet presAssocID="{22286924-949B-4904-BF9C-36A8BA32A85F}" presName="parentText" presStyleLbl="node1" presStyleIdx="5" presStyleCnt="9" custLinFactNeighborX="-12070">
        <dgm:presLayoutVars>
          <dgm:chMax val="0"/>
          <dgm:bulletEnabled val="1"/>
        </dgm:presLayoutVars>
      </dgm:prSet>
      <dgm:spPr/>
      <dgm:t>
        <a:bodyPr/>
        <a:lstStyle/>
        <a:p>
          <a:endParaRPr lang="es-MX"/>
        </a:p>
      </dgm:t>
    </dgm:pt>
    <dgm:pt modelId="{B649D352-A326-437B-B986-E3615B7629CA}" type="pres">
      <dgm:prSet presAssocID="{0F90560A-A607-42D2-B1F3-BDFF62BE1F8F}" presName="spacer" presStyleCnt="0"/>
      <dgm:spPr/>
    </dgm:pt>
    <dgm:pt modelId="{4875D1B9-7220-4BCD-B1DF-64C5B428DF8F}" type="pres">
      <dgm:prSet presAssocID="{89A114C0-EBBC-4F65-837F-4DB7B32D0617}" presName="parentText" presStyleLbl="node1" presStyleIdx="6" presStyleCnt="9">
        <dgm:presLayoutVars>
          <dgm:chMax val="0"/>
          <dgm:bulletEnabled val="1"/>
        </dgm:presLayoutVars>
      </dgm:prSet>
      <dgm:spPr/>
      <dgm:t>
        <a:bodyPr/>
        <a:lstStyle/>
        <a:p>
          <a:endParaRPr lang="es-MX"/>
        </a:p>
      </dgm:t>
    </dgm:pt>
    <dgm:pt modelId="{A37BE734-4EE2-4CE5-895F-0126D7BD057B}" type="pres">
      <dgm:prSet presAssocID="{C741FC20-8659-48EB-ADB4-59A8DE878D04}" presName="spacer" presStyleCnt="0"/>
      <dgm:spPr/>
    </dgm:pt>
    <dgm:pt modelId="{2979ED52-CF65-4F67-8332-C5F85ACF581F}" type="pres">
      <dgm:prSet presAssocID="{9E5BDDC7-3A31-42E5-891E-7E46A8CCB6C4}" presName="parentText" presStyleLbl="node1" presStyleIdx="7" presStyleCnt="9">
        <dgm:presLayoutVars>
          <dgm:chMax val="0"/>
          <dgm:bulletEnabled val="1"/>
        </dgm:presLayoutVars>
      </dgm:prSet>
      <dgm:spPr/>
      <dgm:t>
        <a:bodyPr/>
        <a:lstStyle/>
        <a:p>
          <a:endParaRPr lang="es-MX"/>
        </a:p>
      </dgm:t>
    </dgm:pt>
    <dgm:pt modelId="{F2EEE374-AB78-4460-9A22-40E1F4C3B889}" type="pres">
      <dgm:prSet presAssocID="{D4447F8A-B114-492E-98D9-BC313B5573C2}" presName="spacer" presStyleCnt="0"/>
      <dgm:spPr/>
    </dgm:pt>
    <dgm:pt modelId="{6BE58A5B-3C23-4FC9-ADA6-B79F81D87BB0}" type="pres">
      <dgm:prSet presAssocID="{E06A663C-7476-45C3-B694-01B5FD557F11}" presName="parentText" presStyleLbl="node1" presStyleIdx="8" presStyleCnt="9">
        <dgm:presLayoutVars>
          <dgm:chMax val="0"/>
          <dgm:bulletEnabled val="1"/>
        </dgm:presLayoutVars>
      </dgm:prSet>
      <dgm:spPr/>
      <dgm:t>
        <a:bodyPr/>
        <a:lstStyle/>
        <a:p>
          <a:endParaRPr lang="es-MX"/>
        </a:p>
      </dgm:t>
    </dgm:pt>
  </dgm:ptLst>
  <dgm:cxnLst>
    <dgm:cxn modelId="{CFA1C7FC-1EB2-474D-91C5-C1608E6ABEC9}" type="presOf" srcId="{00AFFD03-2FB6-4592-98F3-E3F8876B5C42}" destId="{56B40F87-27C6-4A95-B3A5-DA901A9EAAA1}" srcOrd="0" destOrd="0" presId="urn:microsoft.com/office/officeart/2005/8/layout/vList2"/>
    <dgm:cxn modelId="{F53D7411-21F8-4294-95BF-23895C1152C1}" type="presOf" srcId="{2FD73609-C9AC-40AE-A70C-E07091BE3850}" destId="{8A9216DF-629A-4FAB-8522-D5215F86C11A}" srcOrd="0" destOrd="0" presId="urn:microsoft.com/office/officeart/2005/8/layout/vList2"/>
    <dgm:cxn modelId="{5B93F856-549D-4B5A-8D07-BEDA48537674}" type="presOf" srcId="{1665062A-9CBE-44D7-BA49-1AF68100D808}" destId="{1684A2B2-5BCA-4D93-A49E-1B803DAFAAD3}" srcOrd="0" destOrd="0" presId="urn:microsoft.com/office/officeart/2005/8/layout/vList2"/>
    <dgm:cxn modelId="{E3283BED-2202-44AF-962D-24E3B7B0BFE1}" type="presOf" srcId="{6F1B49B6-BC2D-41F8-AED6-8664950E358A}" destId="{095CD989-AD3B-4D2E-B17D-4ED33AAA96E9}" srcOrd="0" destOrd="0" presId="urn:microsoft.com/office/officeart/2005/8/layout/vList2"/>
    <dgm:cxn modelId="{6D90A8AA-F67F-4C25-9630-2A5C64E77077}" srcId="{9D5A06E4-E4E0-40F1-8B45-CB292793C0A6}" destId="{89A114C0-EBBC-4F65-837F-4DB7B32D0617}" srcOrd="6" destOrd="0" parTransId="{11984211-4B90-4FF7-9114-713C4C38A4E5}" sibTransId="{C741FC20-8659-48EB-ADB4-59A8DE878D04}"/>
    <dgm:cxn modelId="{89176666-2E59-419A-95B2-65CEA207068F}" srcId="{9D5A06E4-E4E0-40F1-8B45-CB292793C0A6}" destId="{B1925279-6FD3-4671-AD01-9733693FC532}" srcOrd="1" destOrd="0" parTransId="{F9BCCC3E-0334-4CBF-B521-66E1F98EB99D}" sibTransId="{A2302D2E-1AE3-492C-A1E5-AEF68485309B}"/>
    <dgm:cxn modelId="{F736F84B-ECEE-402B-8198-FCB7CC83C2F7}" type="presOf" srcId="{B1925279-6FD3-4671-AD01-9733693FC532}" destId="{87D68099-4D14-4C37-B137-CA301ED78695}" srcOrd="0" destOrd="0" presId="urn:microsoft.com/office/officeart/2005/8/layout/vList2"/>
    <dgm:cxn modelId="{DE336519-43CA-40C5-9049-CEE5914B0FB8}" srcId="{9D5A06E4-E4E0-40F1-8B45-CB292793C0A6}" destId="{E06A663C-7476-45C3-B694-01B5FD557F11}" srcOrd="8" destOrd="0" parTransId="{F514E92C-408C-49E3-A3A6-4FE4A4E4B3B4}" sibTransId="{91C61FE7-9CE9-4FDC-96AD-4126254630D4}"/>
    <dgm:cxn modelId="{CDAED968-316E-493F-B433-CCE2DD61FCE4}" srcId="{9D5A06E4-E4E0-40F1-8B45-CB292793C0A6}" destId="{22286924-949B-4904-BF9C-36A8BA32A85F}" srcOrd="5" destOrd="0" parTransId="{6DD04AEA-5828-439C-BC8F-C473ACF61800}" sibTransId="{0F90560A-A607-42D2-B1F3-BDFF62BE1F8F}"/>
    <dgm:cxn modelId="{067B46E7-5DA1-43D6-942A-2A3736D6603F}" srcId="{9D5A06E4-E4E0-40F1-8B45-CB292793C0A6}" destId="{9E5BDDC7-3A31-42E5-891E-7E46A8CCB6C4}" srcOrd="7" destOrd="0" parTransId="{31B137A1-9505-404B-9D6B-C1D48ACE62A9}" sibTransId="{D4447F8A-B114-492E-98D9-BC313B5573C2}"/>
    <dgm:cxn modelId="{A308D3FC-1E2C-4B3C-A24D-95C24FA536ED}" srcId="{9D5A06E4-E4E0-40F1-8B45-CB292793C0A6}" destId="{2FD73609-C9AC-40AE-A70C-E07091BE3850}" srcOrd="2" destOrd="0" parTransId="{2C655CE2-6845-40E4-922E-CD823FDB40CF}" sibTransId="{229B6DFB-A3F3-4E3F-860A-64D3A029B27D}"/>
    <dgm:cxn modelId="{A6FF4BDD-AF30-466A-9C27-9A333195C126}" type="presOf" srcId="{9E5BDDC7-3A31-42E5-891E-7E46A8CCB6C4}" destId="{2979ED52-CF65-4F67-8332-C5F85ACF581F}" srcOrd="0" destOrd="0" presId="urn:microsoft.com/office/officeart/2005/8/layout/vList2"/>
    <dgm:cxn modelId="{1E5CC4F7-EB11-40C2-B308-C138ACD965AB}" type="presOf" srcId="{9D5A06E4-E4E0-40F1-8B45-CB292793C0A6}" destId="{151932F5-B149-4997-8472-72556E9E2E39}" srcOrd="0" destOrd="0" presId="urn:microsoft.com/office/officeart/2005/8/layout/vList2"/>
    <dgm:cxn modelId="{B6A94830-1B0C-4B1F-92E2-69E14692325C}" srcId="{9D5A06E4-E4E0-40F1-8B45-CB292793C0A6}" destId="{00AFFD03-2FB6-4592-98F3-E3F8876B5C42}" srcOrd="4" destOrd="0" parTransId="{8601E75F-5636-470D-8599-71448A835C8F}" sibTransId="{508F388F-5B6B-41B2-930C-38C9D7518478}"/>
    <dgm:cxn modelId="{096B4ED9-A0CF-405D-95BC-ABD4895837B5}" srcId="{9D5A06E4-E4E0-40F1-8B45-CB292793C0A6}" destId="{1665062A-9CBE-44D7-BA49-1AF68100D808}" srcOrd="0" destOrd="0" parTransId="{3D22FF41-BB57-4954-BE46-B158A3BF7304}" sibTransId="{19371B4A-A0A1-476F-962E-1CDE13F6E9DD}"/>
    <dgm:cxn modelId="{6DD70F73-E9A0-4144-A1CE-E7F215E70C2B}" type="presOf" srcId="{89A114C0-EBBC-4F65-837F-4DB7B32D0617}" destId="{4875D1B9-7220-4BCD-B1DF-64C5B428DF8F}" srcOrd="0" destOrd="0" presId="urn:microsoft.com/office/officeart/2005/8/layout/vList2"/>
    <dgm:cxn modelId="{0F673166-0B3C-45C6-8C0D-F7FC6962F24D}" type="presOf" srcId="{E06A663C-7476-45C3-B694-01B5FD557F11}" destId="{6BE58A5B-3C23-4FC9-ADA6-B79F81D87BB0}" srcOrd="0" destOrd="0" presId="urn:microsoft.com/office/officeart/2005/8/layout/vList2"/>
    <dgm:cxn modelId="{57DD3E67-7D3D-4605-BE80-B02B0D9E0465}" srcId="{9D5A06E4-E4E0-40F1-8B45-CB292793C0A6}" destId="{6F1B49B6-BC2D-41F8-AED6-8664950E358A}" srcOrd="3" destOrd="0" parTransId="{400E411D-548C-4B0A-BEE4-6BCCA1369C27}" sibTransId="{43315BC9-4603-4DF6-AB8F-64312D540099}"/>
    <dgm:cxn modelId="{99B67EB9-3579-4E50-917E-C02FE0AF5435}" type="presOf" srcId="{22286924-949B-4904-BF9C-36A8BA32A85F}" destId="{14B774B1-0CC5-4CF6-B7DA-8A44191F8236}" srcOrd="0" destOrd="0" presId="urn:microsoft.com/office/officeart/2005/8/layout/vList2"/>
    <dgm:cxn modelId="{314D37C0-A5B0-4E9A-8545-526E81DB937A}" type="presParOf" srcId="{151932F5-B149-4997-8472-72556E9E2E39}" destId="{1684A2B2-5BCA-4D93-A49E-1B803DAFAAD3}" srcOrd="0" destOrd="0" presId="urn:microsoft.com/office/officeart/2005/8/layout/vList2"/>
    <dgm:cxn modelId="{35F67D59-BDFF-406D-B568-F50C4298B88D}" type="presParOf" srcId="{151932F5-B149-4997-8472-72556E9E2E39}" destId="{246F9930-AF20-412B-B31D-34C73C1D1FF4}" srcOrd="1" destOrd="0" presId="urn:microsoft.com/office/officeart/2005/8/layout/vList2"/>
    <dgm:cxn modelId="{7BC0B970-E160-47D9-8BB9-1A8A676063A8}" type="presParOf" srcId="{151932F5-B149-4997-8472-72556E9E2E39}" destId="{87D68099-4D14-4C37-B137-CA301ED78695}" srcOrd="2" destOrd="0" presId="urn:microsoft.com/office/officeart/2005/8/layout/vList2"/>
    <dgm:cxn modelId="{C8003BC7-5A67-49D6-9411-F1EFF251D667}" type="presParOf" srcId="{151932F5-B149-4997-8472-72556E9E2E39}" destId="{326B8776-1082-489A-966F-740BB7CDCCE0}" srcOrd="3" destOrd="0" presId="urn:microsoft.com/office/officeart/2005/8/layout/vList2"/>
    <dgm:cxn modelId="{B9040B70-7162-410D-BF16-65F89C8BD1FD}" type="presParOf" srcId="{151932F5-B149-4997-8472-72556E9E2E39}" destId="{8A9216DF-629A-4FAB-8522-D5215F86C11A}" srcOrd="4" destOrd="0" presId="urn:microsoft.com/office/officeart/2005/8/layout/vList2"/>
    <dgm:cxn modelId="{900EA62E-2505-408B-B360-C6D71ECB67E8}" type="presParOf" srcId="{151932F5-B149-4997-8472-72556E9E2E39}" destId="{34F4D640-4210-47DF-A7BF-E6710663999A}" srcOrd="5" destOrd="0" presId="urn:microsoft.com/office/officeart/2005/8/layout/vList2"/>
    <dgm:cxn modelId="{AAE386B9-0185-458F-8892-63DD39E49ECC}" type="presParOf" srcId="{151932F5-B149-4997-8472-72556E9E2E39}" destId="{095CD989-AD3B-4D2E-B17D-4ED33AAA96E9}" srcOrd="6" destOrd="0" presId="urn:microsoft.com/office/officeart/2005/8/layout/vList2"/>
    <dgm:cxn modelId="{73CF7873-09C4-49F5-859E-AACDDCBAB853}" type="presParOf" srcId="{151932F5-B149-4997-8472-72556E9E2E39}" destId="{3EE6F3D8-B9E2-469E-A5D4-9EFDE1BC94D9}" srcOrd="7" destOrd="0" presId="urn:microsoft.com/office/officeart/2005/8/layout/vList2"/>
    <dgm:cxn modelId="{16983CB2-446C-41EF-9EFF-9A0ACF3F724D}" type="presParOf" srcId="{151932F5-B149-4997-8472-72556E9E2E39}" destId="{56B40F87-27C6-4A95-B3A5-DA901A9EAAA1}" srcOrd="8" destOrd="0" presId="urn:microsoft.com/office/officeart/2005/8/layout/vList2"/>
    <dgm:cxn modelId="{BF26F120-DE57-4B17-9688-CDA1257395AD}" type="presParOf" srcId="{151932F5-B149-4997-8472-72556E9E2E39}" destId="{4344D4B9-F048-4AAE-B6F3-C5BC13020B95}" srcOrd="9" destOrd="0" presId="urn:microsoft.com/office/officeart/2005/8/layout/vList2"/>
    <dgm:cxn modelId="{BD6D9676-993C-42FB-A4F4-FB13DB3430BE}" type="presParOf" srcId="{151932F5-B149-4997-8472-72556E9E2E39}" destId="{14B774B1-0CC5-4CF6-B7DA-8A44191F8236}" srcOrd="10" destOrd="0" presId="urn:microsoft.com/office/officeart/2005/8/layout/vList2"/>
    <dgm:cxn modelId="{8B638A3C-AE14-412F-972E-0EA24E5AA4BC}" type="presParOf" srcId="{151932F5-B149-4997-8472-72556E9E2E39}" destId="{B649D352-A326-437B-B986-E3615B7629CA}" srcOrd="11" destOrd="0" presId="urn:microsoft.com/office/officeart/2005/8/layout/vList2"/>
    <dgm:cxn modelId="{914401A9-6312-40B9-AEAA-3FF8874FACDF}" type="presParOf" srcId="{151932F5-B149-4997-8472-72556E9E2E39}" destId="{4875D1B9-7220-4BCD-B1DF-64C5B428DF8F}" srcOrd="12" destOrd="0" presId="urn:microsoft.com/office/officeart/2005/8/layout/vList2"/>
    <dgm:cxn modelId="{FCEEA616-7141-49BF-836D-5C2F73A7880E}" type="presParOf" srcId="{151932F5-B149-4997-8472-72556E9E2E39}" destId="{A37BE734-4EE2-4CE5-895F-0126D7BD057B}" srcOrd="13" destOrd="0" presId="urn:microsoft.com/office/officeart/2005/8/layout/vList2"/>
    <dgm:cxn modelId="{242465C2-934A-4B1D-A587-D64B417164E4}" type="presParOf" srcId="{151932F5-B149-4997-8472-72556E9E2E39}" destId="{2979ED52-CF65-4F67-8332-C5F85ACF581F}" srcOrd="14" destOrd="0" presId="urn:microsoft.com/office/officeart/2005/8/layout/vList2"/>
    <dgm:cxn modelId="{24EC0837-2DC8-41C8-84E4-97BD06BE30F0}" type="presParOf" srcId="{151932F5-B149-4997-8472-72556E9E2E39}" destId="{F2EEE374-AB78-4460-9A22-40E1F4C3B889}" srcOrd="15" destOrd="0" presId="urn:microsoft.com/office/officeart/2005/8/layout/vList2"/>
    <dgm:cxn modelId="{57B1608B-06AD-4DA5-AF77-6DE069CFED52}" type="presParOf" srcId="{151932F5-B149-4997-8472-72556E9E2E39}" destId="{6BE58A5B-3C23-4FC9-ADA6-B79F81D87BB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40299B-2BE9-4749-AB54-84BF4BF8541C}"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es-MX"/>
        </a:p>
      </dgm:t>
    </dgm:pt>
    <dgm:pt modelId="{4BCBEFA2-8B2D-4388-A678-5DDC4FB0B2F1}">
      <dgm:prSet phldrT="[Texto]" custT="1"/>
      <dgm:spPr/>
      <dgm:t>
        <a:bodyPr/>
        <a:lstStyle/>
        <a:p>
          <a:r>
            <a:rPr lang="es-MX" sz="1600" dirty="0"/>
            <a:t>A. Sensibilización, promoción, difusión y </a:t>
          </a:r>
          <a:r>
            <a:rPr lang="es-MX" sz="1600" dirty="0" smtClean="0"/>
            <a:t>socialización</a:t>
          </a:r>
          <a:endParaRPr lang="es-MX" sz="1600" dirty="0"/>
        </a:p>
      </dgm:t>
    </dgm:pt>
    <dgm:pt modelId="{19617572-926C-4AFE-9A23-4606B7713D71}" type="parTrans" cxnId="{CCF9928F-551A-4BA6-ADAE-354D11BD7786}">
      <dgm:prSet/>
      <dgm:spPr/>
      <dgm:t>
        <a:bodyPr/>
        <a:lstStyle/>
        <a:p>
          <a:endParaRPr lang="es-MX" sz="2400"/>
        </a:p>
      </dgm:t>
    </dgm:pt>
    <dgm:pt modelId="{0001271E-A23B-4F91-8E46-D99268CF1DE9}" type="sibTrans" cxnId="{CCF9928F-551A-4BA6-ADAE-354D11BD7786}">
      <dgm:prSet/>
      <dgm:spPr/>
      <dgm:t>
        <a:bodyPr/>
        <a:lstStyle/>
        <a:p>
          <a:endParaRPr lang="es-MX" sz="2400"/>
        </a:p>
      </dgm:t>
    </dgm:pt>
    <dgm:pt modelId="{520CB9B3-9596-4687-8C02-DAE1441F3C0D}">
      <dgm:prSet custT="1"/>
      <dgm:spPr/>
      <dgm:t>
        <a:bodyPr/>
        <a:lstStyle/>
        <a:p>
          <a:r>
            <a:rPr lang="es-MX" sz="1600" dirty="0"/>
            <a:t>B. Fortalecimiento Institucional</a:t>
          </a:r>
        </a:p>
      </dgm:t>
    </dgm:pt>
    <dgm:pt modelId="{6E75D908-B182-4E64-9F58-3A40552AAEAD}" type="parTrans" cxnId="{ACD83103-7697-4120-9AAD-25B4F0D92F4C}">
      <dgm:prSet/>
      <dgm:spPr/>
      <dgm:t>
        <a:bodyPr/>
        <a:lstStyle/>
        <a:p>
          <a:endParaRPr lang="es-MX" sz="2400"/>
        </a:p>
      </dgm:t>
    </dgm:pt>
    <dgm:pt modelId="{2910CA9F-80E1-4C5C-ACD3-6CF9F406A938}" type="sibTrans" cxnId="{ACD83103-7697-4120-9AAD-25B4F0D92F4C}">
      <dgm:prSet/>
      <dgm:spPr/>
      <dgm:t>
        <a:bodyPr/>
        <a:lstStyle/>
        <a:p>
          <a:endParaRPr lang="es-MX" sz="2400"/>
        </a:p>
      </dgm:t>
    </dgm:pt>
    <dgm:pt modelId="{40557D87-6997-45D0-AFEA-68C472E523C8}">
      <dgm:prSet custT="1"/>
      <dgm:spPr/>
      <dgm:t>
        <a:bodyPr/>
        <a:lstStyle/>
        <a:p>
          <a:r>
            <a:rPr lang="es-MX" sz="1600" dirty="0" smtClean="0"/>
            <a:t>C. Fortalecimiento Presupuestal</a:t>
          </a:r>
          <a:endParaRPr lang="es-MX" sz="1600" dirty="0"/>
        </a:p>
      </dgm:t>
    </dgm:pt>
    <dgm:pt modelId="{AE32C105-0053-4180-9F7C-B3DD03535001}" type="parTrans" cxnId="{FB697D2C-96B4-4452-A72C-01F3EDF94B19}">
      <dgm:prSet/>
      <dgm:spPr/>
      <dgm:t>
        <a:bodyPr/>
        <a:lstStyle/>
        <a:p>
          <a:endParaRPr lang="es-MX" sz="2400"/>
        </a:p>
      </dgm:t>
    </dgm:pt>
    <dgm:pt modelId="{01515AD7-910A-42E5-9DAB-8244BC70952F}" type="sibTrans" cxnId="{FB697D2C-96B4-4452-A72C-01F3EDF94B19}">
      <dgm:prSet/>
      <dgm:spPr/>
      <dgm:t>
        <a:bodyPr/>
        <a:lstStyle/>
        <a:p>
          <a:endParaRPr lang="es-MX" sz="2400"/>
        </a:p>
      </dgm:t>
    </dgm:pt>
    <dgm:pt modelId="{6A37987C-2513-4316-B6CD-E2D0DFFB1B31}" type="pres">
      <dgm:prSet presAssocID="{0C40299B-2BE9-4749-AB54-84BF4BF8541C}" presName="linear" presStyleCnt="0">
        <dgm:presLayoutVars>
          <dgm:animLvl val="lvl"/>
          <dgm:resizeHandles val="exact"/>
        </dgm:presLayoutVars>
      </dgm:prSet>
      <dgm:spPr/>
      <dgm:t>
        <a:bodyPr/>
        <a:lstStyle/>
        <a:p>
          <a:endParaRPr lang="es-ES"/>
        </a:p>
      </dgm:t>
    </dgm:pt>
    <dgm:pt modelId="{E9987D72-7495-4DC4-8DDE-4D9AF078F062}" type="pres">
      <dgm:prSet presAssocID="{4BCBEFA2-8B2D-4388-A678-5DDC4FB0B2F1}" presName="parentText" presStyleLbl="node1" presStyleIdx="0" presStyleCnt="3" custLinFactNeighborX="1353" custLinFactNeighborY="-71038">
        <dgm:presLayoutVars>
          <dgm:chMax val="0"/>
          <dgm:bulletEnabled val="1"/>
        </dgm:presLayoutVars>
      </dgm:prSet>
      <dgm:spPr/>
      <dgm:t>
        <a:bodyPr/>
        <a:lstStyle/>
        <a:p>
          <a:endParaRPr lang="es-MX"/>
        </a:p>
      </dgm:t>
    </dgm:pt>
    <dgm:pt modelId="{778358C2-A431-4669-8400-ADB03DE9CB93}" type="pres">
      <dgm:prSet presAssocID="{0001271E-A23B-4F91-8E46-D99268CF1DE9}" presName="spacer" presStyleCnt="0"/>
      <dgm:spPr/>
    </dgm:pt>
    <dgm:pt modelId="{7E0A8F70-CD94-4C4E-AB36-770201485819}" type="pres">
      <dgm:prSet presAssocID="{520CB9B3-9596-4687-8C02-DAE1441F3C0D}" presName="parentText" presStyleLbl="node1" presStyleIdx="1" presStyleCnt="3">
        <dgm:presLayoutVars>
          <dgm:chMax val="0"/>
          <dgm:bulletEnabled val="1"/>
        </dgm:presLayoutVars>
      </dgm:prSet>
      <dgm:spPr/>
      <dgm:t>
        <a:bodyPr/>
        <a:lstStyle/>
        <a:p>
          <a:endParaRPr lang="es-ES"/>
        </a:p>
      </dgm:t>
    </dgm:pt>
    <dgm:pt modelId="{A2474A03-33B5-45BA-9A0F-4FBAE60F9D18}" type="pres">
      <dgm:prSet presAssocID="{2910CA9F-80E1-4C5C-ACD3-6CF9F406A938}" presName="spacer" presStyleCnt="0"/>
      <dgm:spPr/>
    </dgm:pt>
    <dgm:pt modelId="{F661AD45-DA9D-4DFE-BB6B-6C44F1B27926}" type="pres">
      <dgm:prSet presAssocID="{40557D87-6997-45D0-AFEA-68C472E523C8}" presName="parentText" presStyleLbl="node1" presStyleIdx="2" presStyleCnt="3">
        <dgm:presLayoutVars>
          <dgm:chMax val="0"/>
          <dgm:bulletEnabled val="1"/>
        </dgm:presLayoutVars>
      </dgm:prSet>
      <dgm:spPr/>
      <dgm:t>
        <a:bodyPr/>
        <a:lstStyle/>
        <a:p>
          <a:endParaRPr lang="es-MX"/>
        </a:p>
      </dgm:t>
    </dgm:pt>
  </dgm:ptLst>
  <dgm:cxnLst>
    <dgm:cxn modelId="{CCF9928F-551A-4BA6-ADAE-354D11BD7786}" srcId="{0C40299B-2BE9-4749-AB54-84BF4BF8541C}" destId="{4BCBEFA2-8B2D-4388-A678-5DDC4FB0B2F1}" srcOrd="0" destOrd="0" parTransId="{19617572-926C-4AFE-9A23-4606B7713D71}" sibTransId="{0001271E-A23B-4F91-8E46-D99268CF1DE9}"/>
    <dgm:cxn modelId="{CEE78B04-BE41-41EB-8A8B-14103A3E4151}" type="presOf" srcId="{0C40299B-2BE9-4749-AB54-84BF4BF8541C}" destId="{6A37987C-2513-4316-B6CD-E2D0DFFB1B31}" srcOrd="0" destOrd="0" presId="urn:microsoft.com/office/officeart/2005/8/layout/vList2"/>
    <dgm:cxn modelId="{ACD83103-7697-4120-9AAD-25B4F0D92F4C}" srcId="{0C40299B-2BE9-4749-AB54-84BF4BF8541C}" destId="{520CB9B3-9596-4687-8C02-DAE1441F3C0D}" srcOrd="1" destOrd="0" parTransId="{6E75D908-B182-4E64-9F58-3A40552AAEAD}" sibTransId="{2910CA9F-80E1-4C5C-ACD3-6CF9F406A938}"/>
    <dgm:cxn modelId="{FB697D2C-96B4-4452-A72C-01F3EDF94B19}" srcId="{0C40299B-2BE9-4749-AB54-84BF4BF8541C}" destId="{40557D87-6997-45D0-AFEA-68C472E523C8}" srcOrd="2" destOrd="0" parTransId="{AE32C105-0053-4180-9F7C-B3DD03535001}" sibTransId="{01515AD7-910A-42E5-9DAB-8244BC70952F}"/>
    <dgm:cxn modelId="{64B95982-0A1A-4911-A1DF-9C4085538ED5}" type="presOf" srcId="{520CB9B3-9596-4687-8C02-DAE1441F3C0D}" destId="{7E0A8F70-CD94-4C4E-AB36-770201485819}" srcOrd="0" destOrd="0" presId="urn:microsoft.com/office/officeart/2005/8/layout/vList2"/>
    <dgm:cxn modelId="{61ECC1BE-5996-46BC-9D37-F12E55C2BAD7}" type="presOf" srcId="{40557D87-6997-45D0-AFEA-68C472E523C8}" destId="{F661AD45-DA9D-4DFE-BB6B-6C44F1B27926}" srcOrd="0" destOrd="0" presId="urn:microsoft.com/office/officeart/2005/8/layout/vList2"/>
    <dgm:cxn modelId="{B18432A1-563D-4407-B69E-5E3C1A459191}" type="presOf" srcId="{4BCBEFA2-8B2D-4388-A678-5DDC4FB0B2F1}" destId="{E9987D72-7495-4DC4-8DDE-4D9AF078F062}" srcOrd="0" destOrd="0" presId="urn:microsoft.com/office/officeart/2005/8/layout/vList2"/>
    <dgm:cxn modelId="{F9D6592E-91C3-4307-8160-CD0B259EDC35}" type="presParOf" srcId="{6A37987C-2513-4316-B6CD-E2D0DFFB1B31}" destId="{E9987D72-7495-4DC4-8DDE-4D9AF078F062}" srcOrd="0" destOrd="0" presId="urn:microsoft.com/office/officeart/2005/8/layout/vList2"/>
    <dgm:cxn modelId="{7550A96F-D539-4EEA-8FBE-8B594C0E6E9D}" type="presParOf" srcId="{6A37987C-2513-4316-B6CD-E2D0DFFB1B31}" destId="{778358C2-A431-4669-8400-ADB03DE9CB93}" srcOrd="1" destOrd="0" presId="urn:microsoft.com/office/officeart/2005/8/layout/vList2"/>
    <dgm:cxn modelId="{71A1BDBF-D4DC-41A8-854C-28F7E5093758}" type="presParOf" srcId="{6A37987C-2513-4316-B6CD-E2D0DFFB1B31}" destId="{7E0A8F70-CD94-4C4E-AB36-770201485819}" srcOrd="2" destOrd="0" presId="urn:microsoft.com/office/officeart/2005/8/layout/vList2"/>
    <dgm:cxn modelId="{2A312C0E-591C-46D3-9872-A4E6C7F0D7B3}" type="presParOf" srcId="{6A37987C-2513-4316-B6CD-E2D0DFFB1B31}" destId="{A2474A03-33B5-45BA-9A0F-4FBAE60F9D18}" srcOrd="3" destOrd="0" presId="urn:microsoft.com/office/officeart/2005/8/layout/vList2"/>
    <dgm:cxn modelId="{6CF9E993-0343-43EF-90D6-8F4FCFF7DBFC}" type="presParOf" srcId="{6A37987C-2513-4316-B6CD-E2D0DFFB1B31}" destId="{F661AD45-DA9D-4DFE-BB6B-6C44F1B279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C720A3-A0F7-4E5F-9D91-E865D8074D05}" type="doc">
      <dgm:prSet loTypeId="urn:microsoft.com/office/officeart/2005/8/layout/pList2" loCatId="list" qsTypeId="urn:microsoft.com/office/officeart/2005/8/quickstyle/simple5" qsCatId="simple" csTypeId="urn:microsoft.com/office/officeart/2005/8/colors/accent0_3" csCatId="mainScheme" phldr="1"/>
      <dgm:spPr/>
    </dgm:pt>
    <dgm:pt modelId="{518E5853-77E7-4FBB-9035-EEFEBC4A0B21}">
      <dgm:prSet phldrT="[Texto]"/>
      <dgm:spPr/>
      <dgm:t>
        <a:bodyPr/>
        <a:lstStyle/>
        <a:p>
          <a:pPr algn="l"/>
          <a:r>
            <a:rPr lang="es-MX" dirty="0" smtClean="0"/>
            <a:t>- Secretariado Ejecutivo del </a:t>
          </a:r>
          <a:r>
            <a:rPr lang="es-MX" dirty="0" err="1" smtClean="0"/>
            <a:t>SNT</a:t>
          </a:r>
          <a:r>
            <a:rPr lang="es-MX" dirty="0" smtClean="0"/>
            <a:t/>
          </a:r>
          <a:br>
            <a:rPr lang="es-MX" dirty="0" smtClean="0"/>
          </a:br>
          <a:r>
            <a:rPr lang="es-MX" dirty="0" smtClean="0"/>
            <a:t>- Comisión de Indicadores, Evaluación e Investigación</a:t>
          </a:r>
          <a:br>
            <a:rPr lang="es-MX" dirty="0" smtClean="0"/>
          </a:br>
          <a:r>
            <a:rPr lang="es-MX" dirty="0" smtClean="0"/>
            <a:t>- Comisión de Vinculación, Promoción, Difusión y Comunicación Social</a:t>
          </a:r>
          <a:endParaRPr lang="es-MX" dirty="0"/>
        </a:p>
      </dgm:t>
    </dgm:pt>
    <dgm:pt modelId="{916B6DC0-6ABE-4479-AB95-23903EC9FDC7}" type="parTrans" cxnId="{6EE9D161-F114-4D47-BE2A-9050910D532E}">
      <dgm:prSet/>
      <dgm:spPr/>
      <dgm:t>
        <a:bodyPr/>
        <a:lstStyle/>
        <a:p>
          <a:endParaRPr lang="es-MX"/>
        </a:p>
      </dgm:t>
    </dgm:pt>
    <dgm:pt modelId="{EBD0DD6B-7A55-46C5-ABAA-0352CA69F087}" type="sibTrans" cxnId="{6EE9D161-F114-4D47-BE2A-9050910D532E}">
      <dgm:prSet/>
      <dgm:spPr/>
      <dgm:t>
        <a:bodyPr/>
        <a:lstStyle/>
        <a:p>
          <a:endParaRPr lang="es-MX"/>
        </a:p>
      </dgm:t>
    </dgm:pt>
    <dgm:pt modelId="{C22589E8-111A-4F55-8FFE-8A912F4387B3}">
      <dgm:prSet phldrT="[Texto]"/>
      <dgm:spPr/>
      <dgm:t>
        <a:bodyPr/>
        <a:lstStyle/>
        <a:p>
          <a:pPr algn="l"/>
          <a:r>
            <a:rPr lang="es-MX" dirty="0" smtClean="0"/>
            <a:t>- Secretariado Ejecutivo del </a:t>
          </a:r>
          <a:r>
            <a:rPr lang="es-MX" dirty="0" err="1" smtClean="0"/>
            <a:t>SNT</a:t>
          </a:r>
          <a:r>
            <a:rPr lang="es-MX" dirty="0" smtClean="0"/>
            <a:t/>
          </a:r>
          <a:br>
            <a:rPr lang="es-MX" dirty="0" smtClean="0"/>
          </a:br>
          <a:r>
            <a:rPr lang="es-MX" dirty="0" smtClean="0"/>
            <a:t>- Comisión de Indicadores, Evaluación e Investigación</a:t>
          </a:r>
          <a:br>
            <a:rPr lang="es-MX" dirty="0" smtClean="0"/>
          </a:br>
          <a:r>
            <a:rPr lang="es-MX" dirty="0" smtClean="0"/>
            <a:t>- Comisión de Protección de Datos Personales</a:t>
          </a:r>
          <a:endParaRPr lang="es-MX" dirty="0"/>
        </a:p>
      </dgm:t>
    </dgm:pt>
    <dgm:pt modelId="{4A4422DE-0BBC-47D2-B6EC-0840964C15E5}" type="parTrans" cxnId="{6E7CF112-0933-4D8A-A7D4-F726A1C61D71}">
      <dgm:prSet/>
      <dgm:spPr/>
      <dgm:t>
        <a:bodyPr/>
        <a:lstStyle/>
        <a:p>
          <a:endParaRPr lang="es-MX"/>
        </a:p>
      </dgm:t>
    </dgm:pt>
    <dgm:pt modelId="{9CBD3495-1492-4113-A654-E72362B5E245}" type="sibTrans" cxnId="{6E7CF112-0933-4D8A-A7D4-F726A1C61D71}">
      <dgm:prSet/>
      <dgm:spPr/>
      <dgm:t>
        <a:bodyPr/>
        <a:lstStyle/>
        <a:p>
          <a:endParaRPr lang="es-MX"/>
        </a:p>
      </dgm:t>
    </dgm:pt>
    <dgm:pt modelId="{28D8169C-3D6B-4671-A0DA-50F97BA3BBE7}" type="pres">
      <dgm:prSet presAssocID="{74C720A3-A0F7-4E5F-9D91-E865D8074D05}" presName="Name0" presStyleCnt="0">
        <dgm:presLayoutVars>
          <dgm:dir/>
          <dgm:resizeHandles val="exact"/>
        </dgm:presLayoutVars>
      </dgm:prSet>
      <dgm:spPr/>
    </dgm:pt>
    <dgm:pt modelId="{C92C4C98-F08F-4628-A39F-F33BBFDE29AC}" type="pres">
      <dgm:prSet presAssocID="{74C720A3-A0F7-4E5F-9D91-E865D8074D05}" presName="bkgdShp" presStyleLbl="alignAccFollowNode1" presStyleIdx="0" presStyleCnt="1"/>
      <dgm:spPr/>
    </dgm:pt>
    <dgm:pt modelId="{3F836EE4-DE57-42DA-A3E5-ECDAD59BACD7}" type="pres">
      <dgm:prSet presAssocID="{74C720A3-A0F7-4E5F-9D91-E865D8074D05}" presName="linComp" presStyleCnt="0"/>
      <dgm:spPr/>
    </dgm:pt>
    <dgm:pt modelId="{40133350-DA97-4F5F-8639-19CC1620CF98}" type="pres">
      <dgm:prSet presAssocID="{518E5853-77E7-4FBB-9035-EEFEBC4A0B21}" presName="compNode" presStyleCnt="0"/>
      <dgm:spPr/>
    </dgm:pt>
    <dgm:pt modelId="{3E436F24-0B40-43C1-9833-D17A1465B718}" type="pres">
      <dgm:prSet presAssocID="{518E5853-77E7-4FBB-9035-EEFEBC4A0B21}" presName="node" presStyleLbl="node1" presStyleIdx="0" presStyleCnt="2">
        <dgm:presLayoutVars>
          <dgm:bulletEnabled val="1"/>
        </dgm:presLayoutVars>
      </dgm:prSet>
      <dgm:spPr/>
      <dgm:t>
        <a:bodyPr/>
        <a:lstStyle/>
        <a:p>
          <a:endParaRPr lang="es-MX"/>
        </a:p>
      </dgm:t>
    </dgm:pt>
    <dgm:pt modelId="{B2BC16B2-2EA0-4E8F-B088-AF4048AA9B06}" type="pres">
      <dgm:prSet presAssocID="{518E5853-77E7-4FBB-9035-EEFEBC4A0B21}" presName="invisiNode" presStyleLbl="node1" presStyleIdx="0" presStyleCnt="2"/>
      <dgm:spPr/>
    </dgm:pt>
    <dgm:pt modelId="{29EEF4C6-D886-4627-B5B1-537C5CC6105B}" type="pres">
      <dgm:prSet presAssocID="{518E5853-77E7-4FBB-9035-EEFEBC4A0B21}" presName="imagNode" presStyleLbl="fgImgPlace1" presStyleIdx="0" presStyleCnt="2" custLinFactNeighborX="857" custLinFactNeighborY="-1822"/>
      <dgm:spPr>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dgm:spPr>
    </dgm:pt>
    <dgm:pt modelId="{FAB1CC3E-F76B-4D41-B35C-81FDEFF6D14F}" type="pres">
      <dgm:prSet presAssocID="{EBD0DD6B-7A55-46C5-ABAA-0352CA69F087}" presName="sibTrans" presStyleLbl="sibTrans2D1" presStyleIdx="0" presStyleCnt="0"/>
      <dgm:spPr/>
      <dgm:t>
        <a:bodyPr/>
        <a:lstStyle/>
        <a:p>
          <a:endParaRPr lang="es-MX"/>
        </a:p>
      </dgm:t>
    </dgm:pt>
    <dgm:pt modelId="{062713BF-8FE8-4F7D-BD84-7E0674CC7F8C}" type="pres">
      <dgm:prSet presAssocID="{C22589E8-111A-4F55-8FFE-8A912F4387B3}" presName="compNode" presStyleCnt="0"/>
      <dgm:spPr/>
    </dgm:pt>
    <dgm:pt modelId="{3A327D0D-7F4D-46CE-A469-651ECB655E4E}" type="pres">
      <dgm:prSet presAssocID="{C22589E8-111A-4F55-8FFE-8A912F4387B3}" presName="node" presStyleLbl="node1" presStyleIdx="1" presStyleCnt="2">
        <dgm:presLayoutVars>
          <dgm:bulletEnabled val="1"/>
        </dgm:presLayoutVars>
      </dgm:prSet>
      <dgm:spPr/>
      <dgm:t>
        <a:bodyPr/>
        <a:lstStyle/>
        <a:p>
          <a:endParaRPr lang="es-MX"/>
        </a:p>
      </dgm:t>
    </dgm:pt>
    <dgm:pt modelId="{B4A47206-9380-4150-BE3A-A50C00FFB275}" type="pres">
      <dgm:prSet presAssocID="{C22589E8-111A-4F55-8FFE-8A912F4387B3}" presName="invisiNode" presStyleLbl="node1" presStyleIdx="1" presStyleCnt="2"/>
      <dgm:spPr/>
    </dgm:pt>
    <dgm:pt modelId="{F7AEEC48-7B65-4129-99F0-BA6BA5A3A2BB}" type="pres">
      <dgm:prSet presAssocID="{C22589E8-111A-4F55-8FFE-8A912F4387B3}"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7000" b="-47000"/>
          </a:stretch>
        </a:blipFill>
      </dgm:spPr>
    </dgm:pt>
  </dgm:ptLst>
  <dgm:cxnLst>
    <dgm:cxn modelId="{07D98717-EE3B-4B8A-B48F-ACE7EA40CB7B}" type="presOf" srcId="{EBD0DD6B-7A55-46C5-ABAA-0352CA69F087}" destId="{FAB1CC3E-F76B-4D41-B35C-81FDEFF6D14F}" srcOrd="0" destOrd="0" presId="urn:microsoft.com/office/officeart/2005/8/layout/pList2"/>
    <dgm:cxn modelId="{6E7CF112-0933-4D8A-A7D4-F726A1C61D71}" srcId="{74C720A3-A0F7-4E5F-9D91-E865D8074D05}" destId="{C22589E8-111A-4F55-8FFE-8A912F4387B3}" srcOrd="1" destOrd="0" parTransId="{4A4422DE-0BBC-47D2-B6EC-0840964C15E5}" sibTransId="{9CBD3495-1492-4113-A654-E72362B5E245}"/>
    <dgm:cxn modelId="{4C103F80-81F0-449A-8D49-C14E26A81745}" type="presOf" srcId="{74C720A3-A0F7-4E5F-9D91-E865D8074D05}" destId="{28D8169C-3D6B-4671-A0DA-50F97BA3BBE7}" srcOrd="0" destOrd="0" presId="urn:microsoft.com/office/officeart/2005/8/layout/pList2"/>
    <dgm:cxn modelId="{D9E4737E-9D91-4CA0-B75B-668C942D0B2D}" type="presOf" srcId="{518E5853-77E7-4FBB-9035-EEFEBC4A0B21}" destId="{3E436F24-0B40-43C1-9833-D17A1465B718}" srcOrd="0" destOrd="0" presId="urn:microsoft.com/office/officeart/2005/8/layout/pList2"/>
    <dgm:cxn modelId="{756A8344-F29C-4047-A56A-6671C629066A}" type="presOf" srcId="{C22589E8-111A-4F55-8FFE-8A912F4387B3}" destId="{3A327D0D-7F4D-46CE-A469-651ECB655E4E}" srcOrd="0" destOrd="0" presId="urn:microsoft.com/office/officeart/2005/8/layout/pList2"/>
    <dgm:cxn modelId="{6EE9D161-F114-4D47-BE2A-9050910D532E}" srcId="{74C720A3-A0F7-4E5F-9D91-E865D8074D05}" destId="{518E5853-77E7-4FBB-9035-EEFEBC4A0B21}" srcOrd="0" destOrd="0" parTransId="{916B6DC0-6ABE-4479-AB95-23903EC9FDC7}" sibTransId="{EBD0DD6B-7A55-46C5-ABAA-0352CA69F087}"/>
    <dgm:cxn modelId="{BA03396F-9B8A-42C4-85DF-7F9220CD3CA5}" type="presParOf" srcId="{28D8169C-3D6B-4671-A0DA-50F97BA3BBE7}" destId="{C92C4C98-F08F-4628-A39F-F33BBFDE29AC}" srcOrd="0" destOrd="0" presId="urn:microsoft.com/office/officeart/2005/8/layout/pList2"/>
    <dgm:cxn modelId="{151E1048-E492-4EBE-AC20-447C8630BA3B}" type="presParOf" srcId="{28D8169C-3D6B-4671-A0DA-50F97BA3BBE7}" destId="{3F836EE4-DE57-42DA-A3E5-ECDAD59BACD7}" srcOrd="1" destOrd="0" presId="urn:microsoft.com/office/officeart/2005/8/layout/pList2"/>
    <dgm:cxn modelId="{6F985FA9-DDE3-49F0-99A0-7258FB92C456}" type="presParOf" srcId="{3F836EE4-DE57-42DA-A3E5-ECDAD59BACD7}" destId="{40133350-DA97-4F5F-8639-19CC1620CF98}" srcOrd="0" destOrd="0" presId="urn:microsoft.com/office/officeart/2005/8/layout/pList2"/>
    <dgm:cxn modelId="{67834BD9-B372-475D-A30E-FD008AA9DCB1}" type="presParOf" srcId="{40133350-DA97-4F5F-8639-19CC1620CF98}" destId="{3E436F24-0B40-43C1-9833-D17A1465B718}" srcOrd="0" destOrd="0" presId="urn:microsoft.com/office/officeart/2005/8/layout/pList2"/>
    <dgm:cxn modelId="{DD878486-6BD3-491B-B392-084172B453E0}" type="presParOf" srcId="{40133350-DA97-4F5F-8639-19CC1620CF98}" destId="{B2BC16B2-2EA0-4E8F-B088-AF4048AA9B06}" srcOrd="1" destOrd="0" presId="urn:microsoft.com/office/officeart/2005/8/layout/pList2"/>
    <dgm:cxn modelId="{527D59E4-FE9D-4A55-B080-3B3E29436164}" type="presParOf" srcId="{40133350-DA97-4F5F-8639-19CC1620CF98}" destId="{29EEF4C6-D886-4627-B5B1-537C5CC6105B}" srcOrd="2" destOrd="0" presId="urn:microsoft.com/office/officeart/2005/8/layout/pList2"/>
    <dgm:cxn modelId="{14171996-0C04-4B65-8575-AAE50E667E7F}" type="presParOf" srcId="{3F836EE4-DE57-42DA-A3E5-ECDAD59BACD7}" destId="{FAB1CC3E-F76B-4D41-B35C-81FDEFF6D14F}" srcOrd="1" destOrd="0" presId="urn:microsoft.com/office/officeart/2005/8/layout/pList2"/>
    <dgm:cxn modelId="{B7B7CEA6-BC9F-4D74-B12C-2B21A235887B}" type="presParOf" srcId="{3F836EE4-DE57-42DA-A3E5-ECDAD59BACD7}" destId="{062713BF-8FE8-4F7D-BD84-7E0674CC7F8C}" srcOrd="2" destOrd="0" presId="urn:microsoft.com/office/officeart/2005/8/layout/pList2"/>
    <dgm:cxn modelId="{2681B90E-8A62-471B-8E76-037919318B8E}" type="presParOf" srcId="{062713BF-8FE8-4F7D-BD84-7E0674CC7F8C}" destId="{3A327D0D-7F4D-46CE-A469-651ECB655E4E}" srcOrd="0" destOrd="0" presId="urn:microsoft.com/office/officeart/2005/8/layout/pList2"/>
    <dgm:cxn modelId="{1B23FC8C-848A-41D8-A392-73EBAD806C96}" type="presParOf" srcId="{062713BF-8FE8-4F7D-BD84-7E0674CC7F8C}" destId="{B4A47206-9380-4150-BE3A-A50C00FFB275}" srcOrd="1" destOrd="0" presId="urn:microsoft.com/office/officeart/2005/8/layout/pList2"/>
    <dgm:cxn modelId="{75278CA3-2966-4B41-B43D-94FA0D9CE040}" type="presParOf" srcId="{062713BF-8FE8-4F7D-BD84-7E0674CC7F8C}" destId="{F7AEEC48-7B65-4129-99F0-BA6BA5A3A2B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D313B7-CCF6-4817-BBD9-4F9E53E11F04}"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s-MX"/>
        </a:p>
      </dgm:t>
    </dgm:pt>
    <dgm:pt modelId="{3CECBB22-6A74-4CEB-A0CC-CF552007C614}">
      <dgm:prSet phldrT="[Texto]" custT="1"/>
      <dgm:spPr/>
      <dgm:t>
        <a:bodyPr/>
        <a:lstStyle/>
        <a:p>
          <a:r>
            <a:rPr lang="es-MX" sz="2000" dirty="0"/>
            <a:t>Ruta de implementación</a:t>
          </a:r>
        </a:p>
      </dgm:t>
    </dgm:pt>
    <dgm:pt modelId="{2EBAF99F-2B2A-4D8D-A901-DAF272F68E29}" type="parTrans" cxnId="{D7CDEA07-B4A0-4ECA-B57C-BCDC5B9819D3}">
      <dgm:prSet/>
      <dgm:spPr/>
      <dgm:t>
        <a:bodyPr/>
        <a:lstStyle/>
        <a:p>
          <a:endParaRPr lang="es-MX" sz="3600"/>
        </a:p>
      </dgm:t>
    </dgm:pt>
    <dgm:pt modelId="{0EDE5DFD-FECD-4ECC-952F-96F8BEB11A65}" type="sibTrans" cxnId="{D7CDEA07-B4A0-4ECA-B57C-BCDC5B9819D3}">
      <dgm:prSet/>
      <dgm:spPr/>
      <dgm:t>
        <a:bodyPr/>
        <a:lstStyle/>
        <a:p>
          <a:endParaRPr lang="es-MX" sz="3600"/>
        </a:p>
      </dgm:t>
    </dgm:pt>
    <dgm:pt modelId="{E9CBE825-AA93-41C0-99FF-84F6868F0F7B}">
      <dgm:prSet phldrT="[Texto]" custT="1"/>
      <dgm:spPr/>
      <dgm:t>
        <a:bodyPr/>
        <a:lstStyle/>
        <a:p>
          <a:r>
            <a:rPr lang="es-MX" sz="2000"/>
            <a:t>Es la hoja donde se visualizará la información que conforme la ruta de implementación del integrante del SNT y desde la cuál se puede accesar al formulario de captura. </a:t>
          </a:r>
        </a:p>
      </dgm:t>
    </dgm:pt>
    <dgm:pt modelId="{82738648-FEFA-477D-978E-AB7FF7FCFCAA}" type="parTrans" cxnId="{EF62642E-BC67-40F5-8C4B-16C5408D400D}">
      <dgm:prSet/>
      <dgm:spPr/>
      <dgm:t>
        <a:bodyPr/>
        <a:lstStyle/>
        <a:p>
          <a:endParaRPr lang="es-MX" sz="3600"/>
        </a:p>
      </dgm:t>
    </dgm:pt>
    <dgm:pt modelId="{AF688EE9-A02D-4520-9AA0-DF281C5CEB13}" type="sibTrans" cxnId="{EF62642E-BC67-40F5-8C4B-16C5408D400D}">
      <dgm:prSet/>
      <dgm:spPr/>
      <dgm:t>
        <a:bodyPr/>
        <a:lstStyle/>
        <a:p>
          <a:endParaRPr lang="es-MX" sz="3600"/>
        </a:p>
      </dgm:t>
    </dgm:pt>
    <dgm:pt modelId="{D369D99A-3661-4F80-8B3C-C9A9DEF8E306}">
      <dgm:prSet phldrT="[Texto]" custT="1"/>
      <dgm:spPr/>
      <dgm:t>
        <a:bodyPr/>
        <a:lstStyle/>
        <a:p>
          <a:r>
            <a:rPr lang="es-MX" sz="2000"/>
            <a:t>Ejemplo</a:t>
          </a:r>
        </a:p>
      </dgm:t>
    </dgm:pt>
    <dgm:pt modelId="{25124E02-159F-4A0D-8E71-721993B0A31B}" type="parTrans" cxnId="{5279EF4D-EA6C-4178-BBDE-231E9C625392}">
      <dgm:prSet/>
      <dgm:spPr/>
      <dgm:t>
        <a:bodyPr/>
        <a:lstStyle/>
        <a:p>
          <a:endParaRPr lang="es-MX" sz="3600"/>
        </a:p>
      </dgm:t>
    </dgm:pt>
    <dgm:pt modelId="{BF93276D-4502-41A7-8633-7488603A6008}" type="sibTrans" cxnId="{5279EF4D-EA6C-4178-BBDE-231E9C625392}">
      <dgm:prSet/>
      <dgm:spPr/>
      <dgm:t>
        <a:bodyPr/>
        <a:lstStyle/>
        <a:p>
          <a:endParaRPr lang="es-MX" sz="3600"/>
        </a:p>
      </dgm:t>
    </dgm:pt>
    <dgm:pt modelId="{233B88A2-8881-458B-9B89-C4957A031C8D}">
      <dgm:prSet phldrT="[Texto]" custT="1"/>
      <dgm:spPr/>
      <dgm:t>
        <a:bodyPr/>
        <a:lstStyle/>
        <a:p>
          <a:r>
            <a:rPr lang="es-MX" sz="2000"/>
            <a:t>Hoja auxiliar que ofrece un modelo a seguir para completar las respuestas del formulario</a:t>
          </a:r>
        </a:p>
      </dgm:t>
    </dgm:pt>
    <dgm:pt modelId="{BA93759D-37FF-4F90-8A3F-3BEE30708715}" type="parTrans" cxnId="{8DB85AFF-DD4B-47F0-A47C-CAD63C61EA16}">
      <dgm:prSet/>
      <dgm:spPr/>
      <dgm:t>
        <a:bodyPr/>
        <a:lstStyle/>
        <a:p>
          <a:endParaRPr lang="es-MX" sz="3600"/>
        </a:p>
      </dgm:t>
    </dgm:pt>
    <dgm:pt modelId="{3918565D-3C5D-42DD-9280-8F3D742EA211}" type="sibTrans" cxnId="{8DB85AFF-DD4B-47F0-A47C-CAD63C61EA16}">
      <dgm:prSet/>
      <dgm:spPr/>
      <dgm:t>
        <a:bodyPr/>
        <a:lstStyle/>
        <a:p>
          <a:endParaRPr lang="es-MX" sz="3600"/>
        </a:p>
      </dgm:t>
    </dgm:pt>
    <dgm:pt modelId="{D89A7031-569B-4583-A7DA-B72D9B288972}">
      <dgm:prSet phldrT="[Texto]" custT="1"/>
      <dgm:spPr/>
      <dgm:t>
        <a:bodyPr/>
        <a:lstStyle/>
        <a:p>
          <a:r>
            <a:rPr lang="es-MX" sz="2000"/>
            <a:t>Ruta Vacía</a:t>
          </a:r>
        </a:p>
      </dgm:t>
    </dgm:pt>
    <dgm:pt modelId="{965D4279-2743-479E-A995-7BFADA30CFE2}" type="parTrans" cxnId="{2077FAD2-5390-4563-B90C-74063916AEAC}">
      <dgm:prSet/>
      <dgm:spPr/>
      <dgm:t>
        <a:bodyPr/>
        <a:lstStyle/>
        <a:p>
          <a:endParaRPr lang="es-MX" sz="3600"/>
        </a:p>
      </dgm:t>
    </dgm:pt>
    <dgm:pt modelId="{A004850C-9F7D-4167-895A-68398235FEC0}" type="sibTrans" cxnId="{2077FAD2-5390-4563-B90C-74063916AEAC}">
      <dgm:prSet/>
      <dgm:spPr/>
      <dgm:t>
        <a:bodyPr/>
        <a:lstStyle/>
        <a:p>
          <a:endParaRPr lang="es-MX" sz="3600"/>
        </a:p>
      </dgm:t>
    </dgm:pt>
    <dgm:pt modelId="{AA7FB4F2-AE36-4CFD-98B0-68B8433323CE}">
      <dgm:prSet phldrT="[Texto]" custT="1"/>
      <dgm:spPr/>
      <dgm:t>
        <a:bodyPr/>
        <a:lstStyle/>
        <a:p>
          <a:r>
            <a:rPr lang="es-MX" sz="2000"/>
            <a:t>Es una hoja que contiene los catálogos del tipo de respuesta válido para cada elemento que conforma las rutas de implementación.</a:t>
          </a:r>
        </a:p>
      </dgm:t>
    </dgm:pt>
    <dgm:pt modelId="{D9C550DB-ECA4-4AB7-AB53-B013A1114CDD}" type="parTrans" cxnId="{58C8AAAC-8ABB-4F51-939B-4F6B8F8452E0}">
      <dgm:prSet/>
      <dgm:spPr/>
      <dgm:t>
        <a:bodyPr/>
        <a:lstStyle/>
        <a:p>
          <a:endParaRPr lang="es-MX" sz="3600"/>
        </a:p>
      </dgm:t>
    </dgm:pt>
    <dgm:pt modelId="{AABDBFBC-EF3B-4865-AB0D-8E6FE6820111}" type="sibTrans" cxnId="{58C8AAAC-8ABB-4F51-939B-4F6B8F8452E0}">
      <dgm:prSet/>
      <dgm:spPr/>
      <dgm:t>
        <a:bodyPr/>
        <a:lstStyle/>
        <a:p>
          <a:endParaRPr lang="es-MX" sz="3600"/>
        </a:p>
      </dgm:t>
    </dgm:pt>
    <dgm:pt modelId="{498E1F02-E4C4-4195-91A5-315E766234C6}">
      <dgm:prSet phldrT="[Texto]" custT="1"/>
      <dgm:spPr/>
      <dgm:t>
        <a:bodyPr/>
        <a:lstStyle/>
        <a:p>
          <a:r>
            <a:rPr lang="es-MX" sz="2000"/>
            <a:t>Elementos</a:t>
          </a:r>
        </a:p>
      </dgm:t>
    </dgm:pt>
    <dgm:pt modelId="{AD4A3BAB-259A-4058-AB7C-C63BCE7A37A6}" type="sibTrans" cxnId="{3AD0AB68-EB75-4D9E-B0F3-05160E753AEE}">
      <dgm:prSet/>
      <dgm:spPr/>
      <dgm:t>
        <a:bodyPr/>
        <a:lstStyle/>
        <a:p>
          <a:endParaRPr lang="es-MX" sz="3600"/>
        </a:p>
      </dgm:t>
    </dgm:pt>
    <dgm:pt modelId="{D8E0035A-6BE7-4827-A17A-20A2E70BCB28}" type="parTrans" cxnId="{3AD0AB68-EB75-4D9E-B0F3-05160E753AEE}">
      <dgm:prSet/>
      <dgm:spPr/>
      <dgm:t>
        <a:bodyPr/>
        <a:lstStyle/>
        <a:p>
          <a:endParaRPr lang="es-MX" sz="3600"/>
        </a:p>
      </dgm:t>
    </dgm:pt>
    <dgm:pt modelId="{639C29E9-A7A0-4B44-8A6E-03FE9ADBC1CC}">
      <dgm:prSet phldrT="[Texto]" custT="1"/>
      <dgm:spPr/>
      <dgm:t>
        <a:bodyPr/>
        <a:lstStyle/>
        <a:p>
          <a:r>
            <a:rPr lang="es-MX" sz="2000"/>
            <a:t>En esta hoja se exponen los elementos que componen a las rutas de implementación para su pronta referencia.</a:t>
          </a:r>
        </a:p>
      </dgm:t>
    </dgm:pt>
    <dgm:pt modelId="{1999242B-5E5D-4E05-80CD-AB7050A9D3B8}" type="sibTrans" cxnId="{67314D5E-B399-4F44-B428-0217F6965332}">
      <dgm:prSet/>
      <dgm:spPr/>
      <dgm:t>
        <a:bodyPr/>
        <a:lstStyle/>
        <a:p>
          <a:endParaRPr lang="es-MX" sz="3600"/>
        </a:p>
      </dgm:t>
    </dgm:pt>
    <dgm:pt modelId="{CFFD55F4-908F-47E2-8C1A-EF588B5CAF76}" type="parTrans" cxnId="{67314D5E-B399-4F44-B428-0217F6965332}">
      <dgm:prSet/>
      <dgm:spPr/>
      <dgm:t>
        <a:bodyPr/>
        <a:lstStyle/>
        <a:p>
          <a:endParaRPr lang="es-MX" sz="3600"/>
        </a:p>
      </dgm:t>
    </dgm:pt>
    <dgm:pt modelId="{E0DFEDB5-9892-4DF5-9DB6-F57A4EEF6502}" type="pres">
      <dgm:prSet presAssocID="{1ED313B7-CCF6-4817-BBD9-4F9E53E11F04}" presName="Name0" presStyleCnt="0">
        <dgm:presLayoutVars>
          <dgm:dir/>
          <dgm:animLvl val="lvl"/>
          <dgm:resizeHandles val="exact"/>
        </dgm:presLayoutVars>
      </dgm:prSet>
      <dgm:spPr/>
      <dgm:t>
        <a:bodyPr/>
        <a:lstStyle/>
        <a:p>
          <a:endParaRPr lang="es-MX"/>
        </a:p>
      </dgm:t>
    </dgm:pt>
    <dgm:pt modelId="{0E7FB600-5839-4076-A0B4-671C79D862DF}" type="pres">
      <dgm:prSet presAssocID="{3CECBB22-6A74-4CEB-A0CC-CF552007C614}" presName="linNode" presStyleCnt="0"/>
      <dgm:spPr/>
    </dgm:pt>
    <dgm:pt modelId="{4D084318-6E44-469F-94F2-79B09A3537CB}" type="pres">
      <dgm:prSet presAssocID="{3CECBB22-6A74-4CEB-A0CC-CF552007C614}" presName="parentText" presStyleLbl="node1" presStyleIdx="0" presStyleCnt="4" custScaleX="121905">
        <dgm:presLayoutVars>
          <dgm:chMax val="1"/>
          <dgm:bulletEnabled val="1"/>
        </dgm:presLayoutVars>
      </dgm:prSet>
      <dgm:spPr/>
      <dgm:t>
        <a:bodyPr/>
        <a:lstStyle/>
        <a:p>
          <a:endParaRPr lang="es-MX"/>
        </a:p>
      </dgm:t>
    </dgm:pt>
    <dgm:pt modelId="{38700694-2CDA-40C3-9A44-F0364CD38A0B}" type="pres">
      <dgm:prSet presAssocID="{3CECBB22-6A74-4CEB-A0CC-CF552007C614}" presName="descendantText" presStyleLbl="alignAccFollowNode1" presStyleIdx="0" presStyleCnt="4" custScaleX="240500">
        <dgm:presLayoutVars>
          <dgm:bulletEnabled val="1"/>
        </dgm:presLayoutVars>
      </dgm:prSet>
      <dgm:spPr/>
      <dgm:t>
        <a:bodyPr/>
        <a:lstStyle/>
        <a:p>
          <a:endParaRPr lang="es-MX"/>
        </a:p>
      </dgm:t>
    </dgm:pt>
    <dgm:pt modelId="{5F484DD3-E89F-48A8-82B5-B6766776B6FD}" type="pres">
      <dgm:prSet presAssocID="{0EDE5DFD-FECD-4ECC-952F-96F8BEB11A65}" presName="sp" presStyleCnt="0"/>
      <dgm:spPr/>
    </dgm:pt>
    <dgm:pt modelId="{2FB6CBDF-6A7B-4790-8F9A-F98229F587E0}" type="pres">
      <dgm:prSet presAssocID="{498E1F02-E4C4-4195-91A5-315E766234C6}" presName="linNode" presStyleCnt="0"/>
      <dgm:spPr/>
    </dgm:pt>
    <dgm:pt modelId="{309432A7-85C8-43F4-A496-7B70E1E94991}" type="pres">
      <dgm:prSet presAssocID="{498E1F02-E4C4-4195-91A5-315E766234C6}" presName="parentText" presStyleLbl="node1" presStyleIdx="1" presStyleCnt="4" custScaleX="121905">
        <dgm:presLayoutVars>
          <dgm:chMax val="1"/>
          <dgm:bulletEnabled val="1"/>
        </dgm:presLayoutVars>
      </dgm:prSet>
      <dgm:spPr/>
      <dgm:t>
        <a:bodyPr/>
        <a:lstStyle/>
        <a:p>
          <a:endParaRPr lang="es-MX"/>
        </a:p>
      </dgm:t>
    </dgm:pt>
    <dgm:pt modelId="{BD21B555-20BB-4665-9FF5-9375A9C3714E}" type="pres">
      <dgm:prSet presAssocID="{498E1F02-E4C4-4195-91A5-315E766234C6}" presName="descendantText" presStyleLbl="alignAccFollowNode1" presStyleIdx="1" presStyleCnt="4" custScaleX="240500">
        <dgm:presLayoutVars>
          <dgm:bulletEnabled val="1"/>
        </dgm:presLayoutVars>
      </dgm:prSet>
      <dgm:spPr/>
      <dgm:t>
        <a:bodyPr/>
        <a:lstStyle/>
        <a:p>
          <a:endParaRPr lang="es-MX"/>
        </a:p>
      </dgm:t>
    </dgm:pt>
    <dgm:pt modelId="{02812451-5B53-43FC-BBDC-06EAF3FBAD12}" type="pres">
      <dgm:prSet presAssocID="{AD4A3BAB-259A-4058-AB7C-C63BCE7A37A6}" presName="sp" presStyleCnt="0"/>
      <dgm:spPr/>
    </dgm:pt>
    <dgm:pt modelId="{05042585-4250-4173-A116-1B6211CB74F9}" type="pres">
      <dgm:prSet presAssocID="{D369D99A-3661-4F80-8B3C-C9A9DEF8E306}" presName="linNode" presStyleCnt="0"/>
      <dgm:spPr/>
    </dgm:pt>
    <dgm:pt modelId="{651C11F0-0959-45AD-A93B-482261B37184}" type="pres">
      <dgm:prSet presAssocID="{D369D99A-3661-4F80-8B3C-C9A9DEF8E306}" presName="parentText" presStyleLbl="node1" presStyleIdx="2" presStyleCnt="4" custScaleX="121905">
        <dgm:presLayoutVars>
          <dgm:chMax val="1"/>
          <dgm:bulletEnabled val="1"/>
        </dgm:presLayoutVars>
      </dgm:prSet>
      <dgm:spPr/>
      <dgm:t>
        <a:bodyPr/>
        <a:lstStyle/>
        <a:p>
          <a:endParaRPr lang="es-MX"/>
        </a:p>
      </dgm:t>
    </dgm:pt>
    <dgm:pt modelId="{256B27F1-975A-4A40-A6B6-3D4DEF9D628A}" type="pres">
      <dgm:prSet presAssocID="{D369D99A-3661-4F80-8B3C-C9A9DEF8E306}" presName="descendantText" presStyleLbl="alignAccFollowNode1" presStyleIdx="2" presStyleCnt="4" custScaleX="240500">
        <dgm:presLayoutVars>
          <dgm:bulletEnabled val="1"/>
        </dgm:presLayoutVars>
      </dgm:prSet>
      <dgm:spPr/>
      <dgm:t>
        <a:bodyPr/>
        <a:lstStyle/>
        <a:p>
          <a:endParaRPr lang="es-MX"/>
        </a:p>
      </dgm:t>
    </dgm:pt>
    <dgm:pt modelId="{030069C3-3BC1-41F9-8216-D9D1605BF106}" type="pres">
      <dgm:prSet presAssocID="{BF93276D-4502-41A7-8633-7488603A6008}" presName="sp" presStyleCnt="0"/>
      <dgm:spPr/>
    </dgm:pt>
    <dgm:pt modelId="{D8865A62-0201-4DE7-9B73-AEFC3AF97714}" type="pres">
      <dgm:prSet presAssocID="{D89A7031-569B-4583-A7DA-B72D9B288972}" presName="linNode" presStyleCnt="0"/>
      <dgm:spPr/>
    </dgm:pt>
    <dgm:pt modelId="{CC9955A0-2CA8-4177-A386-8111DF472A2D}" type="pres">
      <dgm:prSet presAssocID="{D89A7031-569B-4583-A7DA-B72D9B288972}" presName="parentText" presStyleLbl="node1" presStyleIdx="3" presStyleCnt="4" custScaleX="121905">
        <dgm:presLayoutVars>
          <dgm:chMax val="1"/>
          <dgm:bulletEnabled val="1"/>
        </dgm:presLayoutVars>
      </dgm:prSet>
      <dgm:spPr/>
      <dgm:t>
        <a:bodyPr/>
        <a:lstStyle/>
        <a:p>
          <a:endParaRPr lang="es-MX"/>
        </a:p>
      </dgm:t>
    </dgm:pt>
    <dgm:pt modelId="{AC14D51A-667F-4D6F-AF86-4CDF378F529B}" type="pres">
      <dgm:prSet presAssocID="{D89A7031-569B-4583-A7DA-B72D9B288972}" presName="descendantText" presStyleLbl="alignAccFollowNode1" presStyleIdx="3" presStyleCnt="4" custScaleX="240500">
        <dgm:presLayoutVars>
          <dgm:bulletEnabled val="1"/>
        </dgm:presLayoutVars>
      </dgm:prSet>
      <dgm:spPr/>
      <dgm:t>
        <a:bodyPr/>
        <a:lstStyle/>
        <a:p>
          <a:endParaRPr lang="es-MX"/>
        </a:p>
      </dgm:t>
    </dgm:pt>
  </dgm:ptLst>
  <dgm:cxnLst>
    <dgm:cxn modelId="{67314D5E-B399-4F44-B428-0217F6965332}" srcId="{498E1F02-E4C4-4195-91A5-315E766234C6}" destId="{639C29E9-A7A0-4B44-8A6E-03FE9ADBC1CC}" srcOrd="0" destOrd="0" parTransId="{CFFD55F4-908F-47E2-8C1A-EF588B5CAF76}" sibTransId="{1999242B-5E5D-4E05-80CD-AB7050A9D3B8}"/>
    <dgm:cxn modelId="{C2B9A61A-E0CE-4759-AB02-4FB4643420C6}" type="presOf" srcId="{1ED313B7-CCF6-4817-BBD9-4F9E53E11F04}" destId="{E0DFEDB5-9892-4DF5-9DB6-F57A4EEF6502}" srcOrd="0" destOrd="0" presId="urn:microsoft.com/office/officeart/2005/8/layout/vList5"/>
    <dgm:cxn modelId="{3AD0AB68-EB75-4D9E-B0F3-05160E753AEE}" srcId="{1ED313B7-CCF6-4817-BBD9-4F9E53E11F04}" destId="{498E1F02-E4C4-4195-91A5-315E766234C6}" srcOrd="1" destOrd="0" parTransId="{D8E0035A-6BE7-4827-A17A-20A2E70BCB28}" sibTransId="{AD4A3BAB-259A-4058-AB7C-C63BCE7A37A6}"/>
    <dgm:cxn modelId="{13067C4C-7A74-44A2-B3AA-45595A8D6977}" type="presOf" srcId="{D369D99A-3661-4F80-8B3C-C9A9DEF8E306}" destId="{651C11F0-0959-45AD-A93B-482261B37184}" srcOrd="0" destOrd="0" presId="urn:microsoft.com/office/officeart/2005/8/layout/vList5"/>
    <dgm:cxn modelId="{EF62642E-BC67-40F5-8C4B-16C5408D400D}" srcId="{3CECBB22-6A74-4CEB-A0CC-CF552007C614}" destId="{E9CBE825-AA93-41C0-99FF-84F6868F0F7B}" srcOrd="0" destOrd="0" parTransId="{82738648-FEFA-477D-978E-AB7FF7FCFCAA}" sibTransId="{AF688EE9-A02D-4520-9AA0-DF281C5CEB13}"/>
    <dgm:cxn modelId="{FF225490-3C0D-4C2C-A5E2-962AF3621036}" type="presOf" srcId="{E9CBE825-AA93-41C0-99FF-84F6868F0F7B}" destId="{38700694-2CDA-40C3-9A44-F0364CD38A0B}" srcOrd="0" destOrd="0" presId="urn:microsoft.com/office/officeart/2005/8/layout/vList5"/>
    <dgm:cxn modelId="{58C8AAAC-8ABB-4F51-939B-4F6B8F8452E0}" srcId="{D89A7031-569B-4583-A7DA-B72D9B288972}" destId="{AA7FB4F2-AE36-4CFD-98B0-68B8433323CE}" srcOrd="0" destOrd="0" parTransId="{D9C550DB-ECA4-4AB7-AB53-B013A1114CDD}" sibTransId="{AABDBFBC-EF3B-4865-AB0D-8E6FE6820111}"/>
    <dgm:cxn modelId="{D7CDEA07-B4A0-4ECA-B57C-BCDC5B9819D3}" srcId="{1ED313B7-CCF6-4817-BBD9-4F9E53E11F04}" destId="{3CECBB22-6A74-4CEB-A0CC-CF552007C614}" srcOrd="0" destOrd="0" parTransId="{2EBAF99F-2B2A-4D8D-A901-DAF272F68E29}" sibTransId="{0EDE5DFD-FECD-4ECC-952F-96F8BEB11A65}"/>
    <dgm:cxn modelId="{2077FAD2-5390-4563-B90C-74063916AEAC}" srcId="{1ED313B7-CCF6-4817-BBD9-4F9E53E11F04}" destId="{D89A7031-569B-4583-A7DA-B72D9B288972}" srcOrd="3" destOrd="0" parTransId="{965D4279-2743-479E-A995-7BFADA30CFE2}" sibTransId="{A004850C-9F7D-4167-895A-68398235FEC0}"/>
    <dgm:cxn modelId="{8BA49DBA-09AF-46E8-999C-D8364D8A7EA6}" type="presOf" srcId="{498E1F02-E4C4-4195-91A5-315E766234C6}" destId="{309432A7-85C8-43F4-A496-7B70E1E94991}" srcOrd="0" destOrd="0" presId="urn:microsoft.com/office/officeart/2005/8/layout/vList5"/>
    <dgm:cxn modelId="{2D0DBAB9-1BD6-4F99-9201-580DA1860A19}" type="presOf" srcId="{D89A7031-569B-4583-A7DA-B72D9B288972}" destId="{CC9955A0-2CA8-4177-A386-8111DF472A2D}" srcOrd="0" destOrd="0" presId="urn:microsoft.com/office/officeart/2005/8/layout/vList5"/>
    <dgm:cxn modelId="{AE52D839-84F5-453B-B327-C71B9BD573BB}" type="presOf" srcId="{3CECBB22-6A74-4CEB-A0CC-CF552007C614}" destId="{4D084318-6E44-469F-94F2-79B09A3537CB}" srcOrd="0" destOrd="0" presId="urn:microsoft.com/office/officeart/2005/8/layout/vList5"/>
    <dgm:cxn modelId="{0C41FC96-D262-4C3B-96FF-CAF6AD89FDD3}" type="presOf" srcId="{639C29E9-A7A0-4B44-8A6E-03FE9ADBC1CC}" destId="{BD21B555-20BB-4665-9FF5-9375A9C3714E}" srcOrd="0" destOrd="0" presId="urn:microsoft.com/office/officeart/2005/8/layout/vList5"/>
    <dgm:cxn modelId="{8DB85AFF-DD4B-47F0-A47C-CAD63C61EA16}" srcId="{D369D99A-3661-4F80-8B3C-C9A9DEF8E306}" destId="{233B88A2-8881-458B-9B89-C4957A031C8D}" srcOrd="0" destOrd="0" parTransId="{BA93759D-37FF-4F90-8A3F-3BEE30708715}" sibTransId="{3918565D-3C5D-42DD-9280-8F3D742EA211}"/>
    <dgm:cxn modelId="{5279EF4D-EA6C-4178-BBDE-231E9C625392}" srcId="{1ED313B7-CCF6-4817-BBD9-4F9E53E11F04}" destId="{D369D99A-3661-4F80-8B3C-C9A9DEF8E306}" srcOrd="2" destOrd="0" parTransId="{25124E02-159F-4A0D-8E71-721993B0A31B}" sibTransId="{BF93276D-4502-41A7-8633-7488603A6008}"/>
    <dgm:cxn modelId="{399FBA8C-7C64-439A-81C1-ED92E317A951}" type="presOf" srcId="{AA7FB4F2-AE36-4CFD-98B0-68B8433323CE}" destId="{AC14D51A-667F-4D6F-AF86-4CDF378F529B}" srcOrd="0" destOrd="0" presId="urn:microsoft.com/office/officeart/2005/8/layout/vList5"/>
    <dgm:cxn modelId="{57C2D8AD-07EA-4AD9-B65B-01FB4A633E29}" type="presOf" srcId="{233B88A2-8881-458B-9B89-C4957A031C8D}" destId="{256B27F1-975A-4A40-A6B6-3D4DEF9D628A}" srcOrd="0" destOrd="0" presId="urn:microsoft.com/office/officeart/2005/8/layout/vList5"/>
    <dgm:cxn modelId="{24627C79-13D4-4C13-B716-E4F791AEB890}" type="presParOf" srcId="{E0DFEDB5-9892-4DF5-9DB6-F57A4EEF6502}" destId="{0E7FB600-5839-4076-A0B4-671C79D862DF}" srcOrd="0" destOrd="0" presId="urn:microsoft.com/office/officeart/2005/8/layout/vList5"/>
    <dgm:cxn modelId="{CC5A005C-65A6-4D08-B6F4-296397401D00}" type="presParOf" srcId="{0E7FB600-5839-4076-A0B4-671C79D862DF}" destId="{4D084318-6E44-469F-94F2-79B09A3537CB}" srcOrd="0" destOrd="0" presId="urn:microsoft.com/office/officeart/2005/8/layout/vList5"/>
    <dgm:cxn modelId="{B8439787-CF1A-4947-A568-EF7F663E9AF5}" type="presParOf" srcId="{0E7FB600-5839-4076-A0B4-671C79D862DF}" destId="{38700694-2CDA-40C3-9A44-F0364CD38A0B}" srcOrd="1" destOrd="0" presId="urn:microsoft.com/office/officeart/2005/8/layout/vList5"/>
    <dgm:cxn modelId="{2C25D6A5-7B97-4366-9C6B-9AE6B2F4543D}" type="presParOf" srcId="{E0DFEDB5-9892-4DF5-9DB6-F57A4EEF6502}" destId="{5F484DD3-E89F-48A8-82B5-B6766776B6FD}" srcOrd="1" destOrd="0" presId="urn:microsoft.com/office/officeart/2005/8/layout/vList5"/>
    <dgm:cxn modelId="{A890BE4F-0CB8-4D6B-ADA3-564632DAA92D}" type="presParOf" srcId="{E0DFEDB5-9892-4DF5-9DB6-F57A4EEF6502}" destId="{2FB6CBDF-6A7B-4790-8F9A-F98229F587E0}" srcOrd="2" destOrd="0" presId="urn:microsoft.com/office/officeart/2005/8/layout/vList5"/>
    <dgm:cxn modelId="{1E63C7EA-16EC-468D-A4D5-6F0A16BCE443}" type="presParOf" srcId="{2FB6CBDF-6A7B-4790-8F9A-F98229F587E0}" destId="{309432A7-85C8-43F4-A496-7B70E1E94991}" srcOrd="0" destOrd="0" presId="urn:microsoft.com/office/officeart/2005/8/layout/vList5"/>
    <dgm:cxn modelId="{93E4147A-23F4-45BC-AEAE-01205D963299}" type="presParOf" srcId="{2FB6CBDF-6A7B-4790-8F9A-F98229F587E0}" destId="{BD21B555-20BB-4665-9FF5-9375A9C3714E}" srcOrd="1" destOrd="0" presId="urn:microsoft.com/office/officeart/2005/8/layout/vList5"/>
    <dgm:cxn modelId="{C2FB03CA-4303-4ED4-997D-7A17E4862175}" type="presParOf" srcId="{E0DFEDB5-9892-4DF5-9DB6-F57A4EEF6502}" destId="{02812451-5B53-43FC-BBDC-06EAF3FBAD12}" srcOrd="3" destOrd="0" presId="urn:microsoft.com/office/officeart/2005/8/layout/vList5"/>
    <dgm:cxn modelId="{84A181EA-1236-4857-9616-F0744D1C0908}" type="presParOf" srcId="{E0DFEDB5-9892-4DF5-9DB6-F57A4EEF6502}" destId="{05042585-4250-4173-A116-1B6211CB74F9}" srcOrd="4" destOrd="0" presId="urn:microsoft.com/office/officeart/2005/8/layout/vList5"/>
    <dgm:cxn modelId="{76764B90-3189-4C34-831A-4EACFF1A5904}" type="presParOf" srcId="{05042585-4250-4173-A116-1B6211CB74F9}" destId="{651C11F0-0959-45AD-A93B-482261B37184}" srcOrd="0" destOrd="0" presId="urn:microsoft.com/office/officeart/2005/8/layout/vList5"/>
    <dgm:cxn modelId="{64BCCE53-46AD-494F-AED0-50E23F897B5B}" type="presParOf" srcId="{05042585-4250-4173-A116-1B6211CB74F9}" destId="{256B27F1-975A-4A40-A6B6-3D4DEF9D628A}" srcOrd="1" destOrd="0" presId="urn:microsoft.com/office/officeart/2005/8/layout/vList5"/>
    <dgm:cxn modelId="{445301B7-A7A3-477E-ACC3-EB0D31973FE0}" type="presParOf" srcId="{E0DFEDB5-9892-4DF5-9DB6-F57A4EEF6502}" destId="{030069C3-3BC1-41F9-8216-D9D1605BF106}" srcOrd="5" destOrd="0" presId="urn:microsoft.com/office/officeart/2005/8/layout/vList5"/>
    <dgm:cxn modelId="{5E67C8CB-3106-411E-BD04-D6618C17D3F6}" type="presParOf" srcId="{E0DFEDB5-9892-4DF5-9DB6-F57A4EEF6502}" destId="{D8865A62-0201-4DE7-9B73-AEFC3AF97714}" srcOrd="6" destOrd="0" presId="urn:microsoft.com/office/officeart/2005/8/layout/vList5"/>
    <dgm:cxn modelId="{A73C162B-1533-4EAC-9395-4019CD44C7C0}" type="presParOf" srcId="{D8865A62-0201-4DE7-9B73-AEFC3AF97714}" destId="{CC9955A0-2CA8-4177-A386-8111DF472A2D}" srcOrd="0" destOrd="0" presId="urn:microsoft.com/office/officeart/2005/8/layout/vList5"/>
    <dgm:cxn modelId="{137AA807-C81D-4EDB-BA09-17BB7EC58787}" type="presParOf" srcId="{D8865A62-0201-4DE7-9B73-AEFC3AF97714}" destId="{AC14D51A-667F-4D6F-AF86-4CDF378F529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6987E1-1C29-4FD3-9D49-986FBBB64D0D}" type="doc">
      <dgm:prSet loTypeId="urn:microsoft.com/office/officeart/2005/8/layout/hList1" loCatId="list" qsTypeId="urn:microsoft.com/office/officeart/2005/8/quickstyle/simple3" qsCatId="simple" csTypeId="urn:microsoft.com/office/officeart/2005/8/colors/accent6_3" csCatId="accent6" phldr="1"/>
      <dgm:spPr/>
      <dgm:t>
        <a:bodyPr/>
        <a:lstStyle/>
        <a:p>
          <a:endParaRPr lang="es-MX"/>
        </a:p>
      </dgm:t>
    </dgm:pt>
    <dgm:pt modelId="{A4B9C547-8EE5-44AB-8D16-6105EE13BD2A}">
      <dgm:prSet phldrT="[Texto]" custT="1"/>
      <dgm:spPr/>
      <dgm:t>
        <a:bodyPr/>
        <a:lstStyle/>
        <a:p>
          <a:r>
            <a:rPr lang="es-MX" sz="2200" dirty="0"/>
            <a:t>1 elemento para la identificación del Integrante del </a:t>
          </a:r>
          <a:r>
            <a:rPr lang="es-MX" sz="2200" dirty="0" err="1"/>
            <a:t>SNT</a:t>
          </a:r>
          <a:r>
            <a:rPr lang="es-MX" sz="2200" dirty="0"/>
            <a:t> al que pertenece la ruta de implementación</a:t>
          </a:r>
        </a:p>
      </dgm:t>
    </dgm:pt>
    <dgm:pt modelId="{CA07398A-DEA2-48D1-A6BE-F04FE5A7D2EC}" type="parTrans" cxnId="{230AB7F6-C881-4F45-8EEE-842D03A69C64}">
      <dgm:prSet/>
      <dgm:spPr/>
      <dgm:t>
        <a:bodyPr/>
        <a:lstStyle/>
        <a:p>
          <a:endParaRPr lang="es-MX" sz="2200"/>
        </a:p>
      </dgm:t>
    </dgm:pt>
    <dgm:pt modelId="{31B5FA3E-1309-4C77-A68F-FEFE56D40A43}" type="sibTrans" cxnId="{230AB7F6-C881-4F45-8EEE-842D03A69C64}">
      <dgm:prSet/>
      <dgm:spPr/>
      <dgm:t>
        <a:bodyPr/>
        <a:lstStyle/>
        <a:p>
          <a:endParaRPr lang="es-MX" sz="2200"/>
        </a:p>
      </dgm:t>
    </dgm:pt>
    <dgm:pt modelId="{5978612F-8BAA-40B3-9DFD-ACCF2AE2A0F3}">
      <dgm:prSet phldrT="[Texto]" custT="1"/>
      <dgm:spPr/>
      <dgm:t>
        <a:bodyPr/>
        <a:lstStyle/>
        <a:p>
          <a:r>
            <a:rPr lang="es-MX" sz="2200"/>
            <a:t>Integrante</a:t>
          </a:r>
        </a:p>
      </dgm:t>
    </dgm:pt>
    <dgm:pt modelId="{43236104-5CDC-430E-827B-08A465D9398E}" type="parTrans" cxnId="{C3D42CD4-1944-4BC3-84A1-7DF7D1263E1F}">
      <dgm:prSet/>
      <dgm:spPr/>
      <dgm:t>
        <a:bodyPr/>
        <a:lstStyle/>
        <a:p>
          <a:endParaRPr lang="es-MX" sz="2200"/>
        </a:p>
      </dgm:t>
    </dgm:pt>
    <dgm:pt modelId="{DD38673C-68C7-41B0-A686-FCE2F05CA1C8}" type="sibTrans" cxnId="{C3D42CD4-1944-4BC3-84A1-7DF7D1263E1F}">
      <dgm:prSet/>
      <dgm:spPr/>
      <dgm:t>
        <a:bodyPr/>
        <a:lstStyle/>
        <a:p>
          <a:endParaRPr lang="es-MX" sz="2200"/>
        </a:p>
      </dgm:t>
    </dgm:pt>
    <dgm:pt modelId="{4DEC32FD-67B7-4307-BD37-BEEA214D09DC}">
      <dgm:prSet phldrT="[Texto]" custT="1"/>
      <dgm:spPr/>
      <dgm:t>
        <a:bodyPr/>
        <a:lstStyle/>
        <a:p>
          <a:r>
            <a:rPr lang="es-MX" sz="2200"/>
            <a:t>7 elementos para identificar la línea de acción a la que se dará cumplimiento</a:t>
          </a:r>
        </a:p>
      </dgm:t>
    </dgm:pt>
    <dgm:pt modelId="{07A39507-DB4E-4900-8BB2-799BD3922A37}" type="parTrans" cxnId="{1BD52BCE-417E-4980-BEFC-9B5B2ADABB06}">
      <dgm:prSet/>
      <dgm:spPr/>
      <dgm:t>
        <a:bodyPr/>
        <a:lstStyle/>
        <a:p>
          <a:endParaRPr lang="es-MX" sz="2200"/>
        </a:p>
      </dgm:t>
    </dgm:pt>
    <dgm:pt modelId="{8C7FAF85-ECED-4F8D-AC61-9F6CCDDD4BB0}" type="sibTrans" cxnId="{1BD52BCE-417E-4980-BEFC-9B5B2ADABB06}">
      <dgm:prSet/>
      <dgm:spPr/>
      <dgm:t>
        <a:bodyPr/>
        <a:lstStyle/>
        <a:p>
          <a:endParaRPr lang="es-MX" sz="2200"/>
        </a:p>
      </dgm:t>
    </dgm:pt>
    <dgm:pt modelId="{F5E503C0-3FCA-416B-90B0-FA6488F7ABB5}">
      <dgm:prSet phldrT="[Texto]" custT="1"/>
      <dgm:spPr/>
      <dgm:t>
        <a:bodyPr/>
        <a:lstStyle/>
        <a:p>
          <a:r>
            <a:rPr lang="es-MX" sz="2200" b="0" i="0" u="none"/>
            <a:t>Programa</a:t>
          </a:r>
          <a:endParaRPr lang="es-MX" sz="2200" b="0"/>
        </a:p>
      </dgm:t>
    </dgm:pt>
    <dgm:pt modelId="{382E3957-7BDD-421A-8BF6-2DF1B0382083}" type="parTrans" cxnId="{205F4BEC-2955-4FBB-B812-8EF048F6593D}">
      <dgm:prSet/>
      <dgm:spPr/>
      <dgm:t>
        <a:bodyPr/>
        <a:lstStyle/>
        <a:p>
          <a:endParaRPr lang="es-MX" sz="2200"/>
        </a:p>
      </dgm:t>
    </dgm:pt>
    <dgm:pt modelId="{8EE6C902-54A0-41C4-8E41-61D85583ED97}" type="sibTrans" cxnId="{205F4BEC-2955-4FBB-B812-8EF048F6593D}">
      <dgm:prSet/>
      <dgm:spPr/>
      <dgm:t>
        <a:bodyPr/>
        <a:lstStyle/>
        <a:p>
          <a:endParaRPr lang="es-MX" sz="2200"/>
        </a:p>
      </dgm:t>
    </dgm:pt>
    <dgm:pt modelId="{30C5A383-7125-4170-B2C8-5438BCF1E250}">
      <dgm:prSet custT="1"/>
      <dgm:spPr/>
      <dgm:t>
        <a:bodyPr/>
        <a:lstStyle/>
        <a:p>
          <a:r>
            <a:rPr lang="es-MX" sz="2200" b="0" i="0" u="none"/>
            <a:t>Eje</a:t>
          </a:r>
          <a:endParaRPr lang="es-MX" sz="2200" b="0"/>
        </a:p>
      </dgm:t>
    </dgm:pt>
    <dgm:pt modelId="{AB0CA9CD-3D08-40BA-A2CA-2F6A0523FC3E}" type="parTrans" cxnId="{99888CF1-BA2B-4914-8AE7-2D805A12F49C}">
      <dgm:prSet/>
      <dgm:spPr/>
      <dgm:t>
        <a:bodyPr/>
        <a:lstStyle/>
        <a:p>
          <a:endParaRPr lang="es-MX" sz="2200"/>
        </a:p>
      </dgm:t>
    </dgm:pt>
    <dgm:pt modelId="{2C109C3B-BCBB-4492-AB03-B93A1CDEBE33}" type="sibTrans" cxnId="{99888CF1-BA2B-4914-8AE7-2D805A12F49C}">
      <dgm:prSet/>
      <dgm:spPr/>
      <dgm:t>
        <a:bodyPr/>
        <a:lstStyle/>
        <a:p>
          <a:endParaRPr lang="es-MX" sz="2200"/>
        </a:p>
      </dgm:t>
    </dgm:pt>
    <dgm:pt modelId="{E93D4696-D273-476C-8AD6-13842546D855}">
      <dgm:prSet custT="1"/>
      <dgm:spPr/>
      <dgm:t>
        <a:bodyPr/>
        <a:lstStyle/>
        <a:p>
          <a:r>
            <a:rPr lang="es-MX" sz="2200" b="0" i="0" u="none"/>
            <a:t>Objetivo</a:t>
          </a:r>
          <a:endParaRPr lang="es-MX" sz="2200" b="0"/>
        </a:p>
      </dgm:t>
    </dgm:pt>
    <dgm:pt modelId="{FB7FB63B-3A0E-4DA1-9207-FB56650DB94E}" type="parTrans" cxnId="{EE8C2F82-3E53-47C4-82CE-91C0466B1BB3}">
      <dgm:prSet/>
      <dgm:spPr/>
      <dgm:t>
        <a:bodyPr/>
        <a:lstStyle/>
        <a:p>
          <a:endParaRPr lang="es-MX" sz="2200"/>
        </a:p>
      </dgm:t>
    </dgm:pt>
    <dgm:pt modelId="{EF44F7BA-78FD-439B-BBD7-ED86A56117E7}" type="sibTrans" cxnId="{EE8C2F82-3E53-47C4-82CE-91C0466B1BB3}">
      <dgm:prSet/>
      <dgm:spPr/>
      <dgm:t>
        <a:bodyPr/>
        <a:lstStyle/>
        <a:p>
          <a:endParaRPr lang="es-MX" sz="2200"/>
        </a:p>
      </dgm:t>
    </dgm:pt>
    <dgm:pt modelId="{1BFB9AED-BE98-4056-B449-628B73A95E18}">
      <dgm:prSet custT="1"/>
      <dgm:spPr/>
      <dgm:t>
        <a:bodyPr/>
        <a:lstStyle/>
        <a:p>
          <a:r>
            <a:rPr lang="es-MX" sz="2200" b="0" i="0" u="none"/>
            <a:t>Línea estratégica (PRONADATOS) / Estrategias (PROTAI)</a:t>
          </a:r>
          <a:endParaRPr lang="es-MX" sz="2200" b="0"/>
        </a:p>
      </dgm:t>
    </dgm:pt>
    <dgm:pt modelId="{E8A9B742-8003-4F4B-822A-AFF8A77260EC}" type="parTrans" cxnId="{2DC27798-2DBD-440B-AFD8-5CE3D565048F}">
      <dgm:prSet/>
      <dgm:spPr/>
      <dgm:t>
        <a:bodyPr/>
        <a:lstStyle/>
        <a:p>
          <a:endParaRPr lang="es-MX" sz="2200"/>
        </a:p>
      </dgm:t>
    </dgm:pt>
    <dgm:pt modelId="{8477B9C4-192B-4CE7-B1D1-E144616701FE}" type="sibTrans" cxnId="{2DC27798-2DBD-440B-AFD8-5CE3D565048F}">
      <dgm:prSet/>
      <dgm:spPr/>
      <dgm:t>
        <a:bodyPr/>
        <a:lstStyle/>
        <a:p>
          <a:endParaRPr lang="es-MX" sz="2200"/>
        </a:p>
      </dgm:t>
    </dgm:pt>
    <dgm:pt modelId="{BF282247-6EA0-42C2-A7F4-E8A1B5CDD2FC}">
      <dgm:prSet custT="1"/>
      <dgm:spPr/>
      <dgm:t>
        <a:bodyPr/>
        <a:lstStyle/>
        <a:p>
          <a:r>
            <a:rPr lang="es-MX" sz="2200" b="0" i="0" u="none"/>
            <a:t>Numeración</a:t>
          </a:r>
          <a:endParaRPr lang="es-MX" sz="2200" b="0"/>
        </a:p>
      </dgm:t>
    </dgm:pt>
    <dgm:pt modelId="{18BCEE32-41D1-45D7-967A-92FB6932795B}" type="parTrans" cxnId="{B7F1F20A-E485-4A1A-BC51-F7FA8C18EE34}">
      <dgm:prSet/>
      <dgm:spPr/>
      <dgm:t>
        <a:bodyPr/>
        <a:lstStyle/>
        <a:p>
          <a:endParaRPr lang="es-MX" sz="2200"/>
        </a:p>
      </dgm:t>
    </dgm:pt>
    <dgm:pt modelId="{3686D461-D8A2-4D75-AB32-1EEC70254AF2}" type="sibTrans" cxnId="{B7F1F20A-E485-4A1A-BC51-F7FA8C18EE34}">
      <dgm:prSet/>
      <dgm:spPr/>
      <dgm:t>
        <a:bodyPr/>
        <a:lstStyle/>
        <a:p>
          <a:endParaRPr lang="es-MX" sz="2200"/>
        </a:p>
      </dgm:t>
    </dgm:pt>
    <dgm:pt modelId="{06DBF6F3-2032-4411-96C2-9E8B0E5DFA60}">
      <dgm:prSet custT="1"/>
      <dgm:spPr/>
      <dgm:t>
        <a:bodyPr/>
        <a:lstStyle/>
        <a:p>
          <a:r>
            <a:rPr lang="es-MX" sz="2200" b="0" i="0" u="none"/>
            <a:t>Línea de acción</a:t>
          </a:r>
          <a:endParaRPr lang="es-MX" sz="2200" b="0"/>
        </a:p>
      </dgm:t>
    </dgm:pt>
    <dgm:pt modelId="{9FF3F5DE-8C1C-4249-808C-458DD4742B28}" type="parTrans" cxnId="{B991DF01-7EEF-485A-8CB9-D04C9D88F129}">
      <dgm:prSet/>
      <dgm:spPr/>
      <dgm:t>
        <a:bodyPr/>
        <a:lstStyle/>
        <a:p>
          <a:endParaRPr lang="es-MX" sz="2200"/>
        </a:p>
      </dgm:t>
    </dgm:pt>
    <dgm:pt modelId="{69837D34-F3A8-421D-AB9A-1B64D6DB46C7}" type="sibTrans" cxnId="{B991DF01-7EEF-485A-8CB9-D04C9D88F129}">
      <dgm:prSet/>
      <dgm:spPr/>
      <dgm:t>
        <a:bodyPr/>
        <a:lstStyle/>
        <a:p>
          <a:endParaRPr lang="es-MX" sz="2200"/>
        </a:p>
      </dgm:t>
    </dgm:pt>
    <dgm:pt modelId="{DF8482E8-636A-4116-BDE7-F1FDA52D2F34}">
      <dgm:prSet custT="1"/>
      <dgm:spPr/>
      <dgm:t>
        <a:bodyPr/>
        <a:lstStyle/>
        <a:p>
          <a:r>
            <a:rPr lang="es-MX" sz="2200" b="0" i="0" u="none"/>
            <a:t>Transversal</a:t>
          </a:r>
          <a:endParaRPr lang="es-MX" sz="2200" b="0"/>
        </a:p>
      </dgm:t>
    </dgm:pt>
    <dgm:pt modelId="{F4DACEF2-3373-4B8E-894D-7DCA4BEF9877}" type="parTrans" cxnId="{D51F2C4A-BD99-47F7-9DAE-765683D5ECBE}">
      <dgm:prSet/>
      <dgm:spPr/>
      <dgm:t>
        <a:bodyPr/>
        <a:lstStyle/>
        <a:p>
          <a:endParaRPr lang="es-MX" sz="2200"/>
        </a:p>
      </dgm:t>
    </dgm:pt>
    <dgm:pt modelId="{B6C36D1C-CB4B-4360-911D-37F0B47AC6F2}" type="sibTrans" cxnId="{D51F2C4A-BD99-47F7-9DAE-765683D5ECBE}">
      <dgm:prSet/>
      <dgm:spPr/>
      <dgm:t>
        <a:bodyPr/>
        <a:lstStyle/>
        <a:p>
          <a:endParaRPr lang="es-MX" sz="2200"/>
        </a:p>
      </dgm:t>
    </dgm:pt>
    <dgm:pt modelId="{DC5C94AE-10C5-4317-A489-D8A4B6FA2875}">
      <dgm:prSet custT="1"/>
      <dgm:spPr/>
      <dgm:t>
        <a:bodyPr/>
        <a:lstStyle/>
        <a:p>
          <a:r>
            <a:rPr lang="es-MX" sz="2200"/>
            <a:t>8 elementos para describir las actividades que darán cumplimiento a las líneas de acción y su reporte</a:t>
          </a:r>
        </a:p>
      </dgm:t>
    </dgm:pt>
    <dgm:pt modelId="{B706B1D6-3A3E-4EFE-A021-E3A11CD35876}" type="parTrans" cxnId="{B8530514-4243-4DDB-B575-C7F77F5605B0}">
      <dgm:prSet/>
      <dgm:spPr/>
      <dgm:t>
        <a:bodyPr/>
        <a:lstStyle/>
        <a:p>
          <a:endParaRPr lang="es-MX" sz="2200"/>
        </a:p>
      </dgm:t>
    </dgm:pt>
    <dgm:pt modelId="{7C23BA53-D9F3-47EE-8A6F-6FDDE5E03EF1}" type="sibTrans" cxnId="{B8530514-4243-4DDB-B575-C7F77F5605B0}">
      <dgm:prSet/>
      <dgm:spPr/>
      <dgm:t>
        <a:bodyPr/>
        <a:lstStyle/>
        <a:p>
          <a:endParaRPr lang="es-MX" sz="2200"/>
        </a:p>
      </dgm:t>
    </dgm:pt>
    <dgm:pt modelId="{1F853A15-2A88-4B18-97A9-851BD81A334B}">
      <dgm:prSet custT="1"/>
      <dgm:spPr/>
      <dgm:t>
        <a:bodyPr/>
        <a:lstStyle/>
        <a:p>
          <a:r>
            <a:rPr lang="es-MX" sz="2200" b="0" i="0" u="none"/>
            <a:t>Descripción de las actividades a desarrollar en la institución</a:t>
          </a:r>
          <a:endParaRPr lang="es-MX" sz="2200" b="0"/>
        </a:p>
      </dgm:t>
    </dgm:pt>
    <dgm:pt modelId="{9459A94D-DA88-4AE1-9426-452CF77B2752}" type="parTrans" cxnId="{20AC2E35-5BFC-4E70-B971-0F89C449F7D1}">
      <dgm:prSet/>
      <dgm:spPr/>
      <dgm:t>
        <a:bodyPr/>
        <a:lstStyle/>
        <a:p>
          <a:endParaRPr lang="es-MX" sz="2200"/>
        </a:p>
      </dgm:t>
    </dgm:pt>
    <dgm:pt modelId="{B85355E2-3A5A-4500-8D1F-4C692B14694B}" type="sibTrans" cxnId="{20AC2E35-5BFC-4E70-B971-0F89C449F7D1}">
      <dgm:prSet/>
      <dgm:spPr/>
      <dgm:t>
        <a:bodyPr/>
        <a:lstStyle/>
        <a:p>
          <a:endParaRPr lang="es-MX" sz="2200"/>
        </a:p>
      </dgm:t>
    </dgm:pt>
    <dgm:pt modelId="{918C0088-1F76-484A-9342-33624690C0BD}">
      <dgm:prSet custT="1"/>
      <dgm:spPr/>
      <dgm:t>
        <a:bodyPr/>
        <a:lstStyle/>
        <a:p>
          <a:r>
            <a:rPr lang="es-MX" sz="2200" b="0" i="0" u="none"/>
            <a:t>Responsable</a:t>
          </a:r>
          <a:endParaRPr lang="es-MX" sz="2200" b="0"/>
        </a:p>
      </dgm:t>
    </dgm:pt>
    <dgm:pt modelId="{0C943C42-EA9E-4DB6-87FE-5F36F27EC9BF}" type="parTrans" cxnId="{DE022BFD-EAAB-43FD-A4E6-049592C768CF}">
      <dgm:prSet/>
      <dgm:spPr/>
      <dgm:t>
        <a:bodyPr/>
        <a:lstStyle/>
        <a:p>
          <a:endParaRPr lang="es-MX" sz="2200"/>
        </a:p>
      </dgm:t>
    </dgm:pt>
    <dgm:pt modelId="{A563C6C0-BBC1-4EB4-8601-F0E1B1FC09B4}" type="sibTrans" cxnId="{DE022BFD-EAAB-43FD-A4E6-049592C768CF}">
      <dgm:prSet/>
      <dgm:spPr/>
      <dgm:t>
        <a:bodyPr/>
        <a:lstStyle/>
        <a:p>
          <a:endParaRPr lang="es-MX" sz="2200"/>
        </a:p>
      </dgm:t>
    </dgm:pt>
    <dgm:pt modelId="{01EEC9CE-FB66-4177-95C9-A9F0886B1DC8}">
      <dgm:prSet custT="1"/>
      <dgm:spPr/>
      <dgm:t>
        <a:bodyPr/>
        <a:lstStyle/>
        <a:p>
          <a:r>
            <a:rPr lang="es-MX" sz="2200" b="0" i="0" u="none"/>
            <a:t>Cargo</a:t>
          </a:r>
          <a:endParaRPr lang="es-MX" sz="2200" b="0"/>
        </a:p>
      </dgm:t>
    </dgm:pt>
    <dgm:pt modelId="{C6D2819F-A85D-4541-8BEA-B905AE1E6DF7}" type="parTrans" cxnId="{7FEE35F4-0442-4DAA-AA10-84BEE739E907}">
      <dgm:prSet/>
      <dgm:spPr/>
      <dgm:t>
        <a:bodyPr/>
        <a:lstStyle/>
        <a:p>
          <a:endParaRPr lang="es-MX" sz="2200"/>
        </a:p>
      </dgm:t>
    </dgm:pt>
    <dgm:pt modelId="{3DE0F622-89F3-4CA4-998D-8C876A91E026}" type="sibTrans" cxnId="{7FEE35F4-0442-4DAA-AA10-84BEE739E907}">
      <dgm:prSet/>
      <dgm:spPr/>
      <dgm:t>
        <a:bodyPr/>
        <a:lstStyle/>
        <a:p>
          <a:endParaRPr lang="es-MX" sz="2200"/>
        </a:p>
      </dgm:t>
    </dgm:pt>
    <dgm:pt modelId="{48A5E1DC-5B8B-4382-887F-3A4D22A1999D}">
      <dgm:prSet custT="1"/>
      <dgm:spPr/>
      <dgm:t>
        <a:bodyPr/>
        <a:lstStyle/>
        <a:p>
          <a:r>
            <a:rPr lang="es-MX" sz="2200" b="0" i="0" u="none"/>
            <a:t>Resultado final</a:t>
          </a:r>
          <a:endParaRPr lang="es-MX" sz="2200" b="0"/>
        </a:p>
      </dgm:t>
    </dgm:pt>
    <dgm:pt modelId="{224B4578-5240-4467-B78E-E115AAAD2EB2}" type="parTrans" cxnId="{697F675A-6281-47A3-972E-4B03C89E52C9}">
      <dgm:prSet/>
      <dgm:spPr/>
      <dgm:t>
        <a:bodyPr/>
        <a:lstStyle/>
        <a:p>
          <a:endParaRPr lang="es-MX" sz="2200"/>
        </a:p>
      </dgm:t>
    </dgm:pt>
    <dgm:pt modelId="{5AB2DCC9-63CD-48AC-A887-83FD192F03DF}" type="sibTrans" cxnId="{697F675A-6281-47A3-972E-4B03C89E52C9}">
      <dgm:prSet/>
      <dgm:spPr/>
      <dgm:t>
        <a:bodyPr/>
        <a:lstStyle/>
        <a:p>
          <a:endParaRPr lang="es-MX" sz="2200"/>
        </a:p>
      </dgm:t>
    </dgm:pt>
    <dgm:pt modelId="{88BA0784-E593-482C-864B-C72C88693441}">
      <dgm:prSet custT="1"/>
      <dgm:spPr/>
      <dgm:t>
        <a:bodyPr/>
        <a:lstStyle/>
        <a:p>
          <a:r>
            <a:rPr lang="es-MX" sz="2200" b="0" i="0" u="none"/>
            <a:t>Evidencias</a:t>
          </a:r>
          <a:endParaRPr lang="es-MX" sz="2200" b="0"/>
        </a:p>
      </dgm:t>
    </dgm:pt>
    <dgm:pt modelId="{0FE8E9C7-E308-43E4-AA4E-76F3160BBC7F}" type="parTrans" cxnId="{4BB6C03B-28C1-4ADD-B9CD-631B6B7281C1}">
      <dgm:prSet/>
      <dgm:spPr/>
      <dgm:t>
        <a:bodyPr/>
        <a:lstStyle/>
        <a:p>
          <a:endParaRPr lang="es-MX" sz="2200"/>
        </a:p>
      </dgm:t>
    </dgm:pt>
    <dgm:pt modelId="{B16C80B5-4D87-4036-ADB2-C084FC79A47B}" type="sibTrans" cxnId="{4BB6C03B-28C1-4ADD-B9CD-631B6B7281C1}">
      <dgm:prSet/>
      <dgm:spPr/>
      <dgm:t>
        <a:bodyPr/>
        <a:lstStyle/>
        <a:p>
          <a:endParaRPr lang="es-MX" sz="2200"/>
        </a:p>
      </dgm:t>
    </dgm:pt>
    <dgm:pt modelId="{3EF07752-19FF-4A3B-8681-EAD6F8A47093}">
      <dgm:prSet custT="1"/>
      <dgm:spPr/>
      <dgm:t>
        <a:bodyPr/>
        <a:lstStyle/>
        <a:p>
          <a:r>
            <a:rPr lang="es-MX" sz="2200" b="0" i="0" u="none"/>
            <a:t>Descripción de evidencias</a:t>
          </a:r>
          <a:endParaRPr lang="es-MX" sz="2200" b="0"/>
        </a:p>
      </dgm:t>
    </dgm:pt>
    <dgm:pt modelId="{83489B07-EB71-402F-B5BB-7081E063C544}" type="parTrans" cxnId="{F146A2F7-131F-4E25-AC26-F02A38E21204}">
      <dgm:prSet/>
      <dgm:spPr/>
      <dgm:t>
        <a:bodyPr/>
        <a:lstStyle/>
        <a:p>
          <a:endParaRPr lang="es-MX" sz="2200"/>
        </a:p>
      </dgm:t>
    </dgm:pt>
    <dgm:pt modelId="{0AB84554-BED6-4C2E-9CA7-214963C547EB}" type="sibTrans" cxnId="{F146A2F7-131F-4E25-AC26-F02A38E21204}">
      <dgm:prSet/>
      <dgm:spPr/>
      <dgm:t>
        <a:bodyPr/>
        <a:lstStyle/>
        <a:p>
          <a:endParaRPr lang="es-MX" sz="2200"/>
        </a:p>
      </dgm:t>
    </dgm:pt>
    <dgm:pt modelId="{F6007D52-8DEF-4401-B9EE-EFC22CD23665}">
      <dgm:prSet custT="1"/>
      <dgm:spPr/>
      <dgm:t>
        <a:bodyPr/>
        <a:lstStyle/>
        <a:p>
          <a:r>
            <a:rPr lang="es-MX" sz="2200" b="0" i="0" u="none"/>
            <a:t>Semestre planeado</a:t>
          </a:r>
          <a:endParaRPr lang="es-MX" sz="2200" b="0"/>
        </a:p>
      </dgm:t>
    </dgm:pt>
    <dgm:pt modelId="{2B09988E-F055-4260-9DF2-3DAB6421C52F}" type="parTrans" cxnId="{6DB47231-6DCC-4BB0-9F1C-7EB4FC9BF773}">
      <dgm:prSet/>
      <dgm:spPr/>
      <dgm:t>
        <a:bodyPr/>
        <a:lstStyle/>
        <a:p>
          <a:endParaRPr lang="es-MX" sz="2200"/>
        </a:p>
      </dgm:t>
    </dgm:pt>
    <dgm:pt modelId="{E7685706-46A4-4BC0-B6C9-D6416DB8CBC8}" type="sibTrans" cxnId="{6DB47231-6DCC-4BB0-9F1C-7EB4FC9BF773}">
      <dgm:prSet/>
      <dgm:spPr/>
      <dgm:t>
        <a:bodyPr/>
        <a:lstStyle/>
        <a:p>
          <a:endParaRPr lang="es-MX" sz="2200"/>
        </a:p>
      </dgm:t>
    </dgm:pt>
    <dgm:pt modelId="{A0657F97-4991-40D3-A5C9-27A029F0681F}">
      <dgm:prSet custT="1"/>
      <dgm:spPr/>
      <dgm:t>
        <a:bodyPr/>
        <a:lstStyle/>
        <a:p>
          <a:r>
            <a:rPr lang="es-MX" sz="2200" b="0" i="0" u="none"/>
            <a:t>Comentarios</a:t>
          </a:r>
          <a:endParaRPr lang="es-MX" sz="2200" b="0"/>
        </a:p>
      </dgm:t>
    </dgm:pt>
    <dgm:pt modelId="{6ABE6D58-FD4C-4E6B-84AA-B757CB2929C1}" type="parTrans" cxnId="{923025EA-B864-48FB-9230-5E40FE870A8C}">
      <dgm:prSet/>
      <dgm:spPr/>
      <dgm:t>
        <a:bodyPr/>
        <a:lstStyle/>
        <a:p>
          <a:endParaRPr lang="es-MX" sz="2200"/>
        </a:p>
      </dgm:t>
    </dgm:pt>
    <dgm:pt modelId="{76DEB570-8082-40C6-8EEE-60A692223A7D}" type="sibTrans" cxnId="{923025EA-B864-48FB-9230-5E40FE870A8C}">
      <dgm:prSet/>
      <dgm:spPr/>
      <dgm:t>
        <a:bodyPr/>
        <a:lstStyle/>
        <a:p>
          <a:endParaRPr lang="es-MX" sz="2200"/>
        </a:p>
      </dgm:t>
    </dgm:pt>
    <dgm:pt modelId="{B4578FA4-C568-4BC8-BECD-F1E50DD56FBE}" type="pres">
      <dgm:prSet presAssocID="{196987E1-1C29-4FD3-9D49-986FBBB64D0D}" presName="Name0" presStyleCnt="0">
        <dgm:presLayoutVars>
          <dgm:dir/>
          <dgm:animLvl val="lvl"/>
          <dgm:resizeHandles val="exact"/>
        </dgm:presLayoutVars>
      </dgm:prSet>
      <dgm:spPr/>
      <dgm:t>
        <a:bodyPr/>
        <a:lstStyle/>
        <a:p>
          <a:endParaRPr lang="es-MX"/>
        </a:p>
      </dgm:t>
    </dgm:pt>
    <dgm:pt modelId="{1F7B62D6-F126-4D45-A796-F2129D02D183}" type="pres">
      <dgm:prSet presAssocID="{A4B9C547-8EE5-44AB-8D16-6105EE13BD2A}" presName="composite" presStyleCnt="0"/>
      <dgm:spPr/>
    </dgm:pt>
    <dgm:pt modelId="{84C2330D-BFCF-472B-BDE0-9D5200EB5D0D}" type="pres">
      <dgm:prSet presAssocID="{A4B9C547-8EE5-44AB-8D16-6105EE13BD2A}" presName="parTx" presStyleLbl="alignNode1" presStyleIdx="0" presStyleCnt="3" custScaleY="125889">
        <dgm:presLayoutVars>
          <dgm:chMax val="0"/>
          <dgm:chPref val="0"/>
          <dgm:bulletEnabled val="1"/>
        </dgm:presLayoutVars>
      </dgm:prSet>
      <dgm:spPr/>
      <dgm:t>
        <a:bodyPr/>
        <a:lstStyle/>
        <a:p>
          <a:endParaRPr lang="es-MX"/>
        </a:p>
      </dgm:t>
    </dgm:pt>
    <dgm:pt modelId="{0E3269A8-59A5-4D13-99C3-B6668909CC83}" type="pres">
      <dgm:prSet presAssocID="{A4B9C547-8EE5-44AB-8D16-6105EE13BD2A}" presName="desTx" presStyleLbl="alignAccFollowNode1" presStyleIdx="0" presStyleCnt="3" custScaleY="93696">
        <dgm:presLayoutVars>
          <dgm:bulletEnabled val="1"/>
        </dgm:presLayoutVars>
      </dgm:prSet>
      <dgm:spPr/>
      <dgm:t>
        <a:bodyPr/>
        <a:lstStyle/>
        <a:p>
          <a:endParaRPr lang="es-MX"/>
        </a:p>
      </dgm:t>
    </dgm:pt>
    <dgm:pt modelId="{230EA21D-FD6E-4F73-B567-140D164F11B6}" type="pres">
      <dgm:prSet presAssocID="{31B5FA3E-1309-4C77-A68F-FEFE56D40A43}" presName="space" presStyleCnt="0"/>
      <dgm:spPr/>
    </dgm:pt>
    <dgm:pt modelId="{C084DCA9-9EC6-46A0-9E88-E7C07C61C1C0}" type="pres">
      <dgm:prSet presAssocID="{4DEC32FD-67B7-4307-BD37-BEEA214D09DC}" presName="composite" presStyleCnt="0"/>
      <dgm:spPr/>
    </dgm:pt>
    <dgm:pt modelId="{141AE0A0-DF1A-4833-A193-63FD38F5A82D}" type="pres">
      <dgm:prSet presAssocID="{4DEC32FD-67B7-4307-BD37-BEEA214D09DC}" presName="parTx" presStyleLbl="alignNode1" presStyleIdx="1" presStyleCnt="3">
        <dgm:presLayoutVars>
          <dgm:chMax val="0"/>
          <dgm:chPref val="0"/>
          <dgm:bulletEnabled val="1"/>
        </dgm:presLayoutVars>
      </dgm:prSet>
      <dgm:spPr/>
      <dgm:t>
        <a:bodyPr/>
        <a:lstStyle/>
        <a:p>
          <a:endParaRPr lang="es-MX"/>
        </a:p>
      </dgm:t>
    </dgm:pt>
    <dgm:pt modelId="{0DD9F707-921E-4851-8A1A-A7D4F769FD5E}" type="pres">
      <dgm:prSet presAssocID="{4DEC32FD-67B7-4307-BD37-BEEA214D09DC}" presName="desTx" presStyleLbl="alignAccFollowNode1" presStyleIdx="1" presStyleCnt="3">
        <dgm:presLayoutVars>
          <dgm:bulletEnabled val="1"/>
        </dgm:presLayoutVars>
      </dgm:prSet>
      <dgm:spPr/>
      <dgm:t>
        <a:bodyPr/>
        <a:lstStyle/>
        <a:p>
          <a:endParaRPr lang="es-MX"/>
        </a:p>
      </dgm:t>
    </dgm:pt>
    <dgm:pt modelId="{5B2F3642-00AE-42A0-9689-0CBC6407F689}" type="pres">
      <dgm:prSet presAssocID="{8C7FAF85-ECED-4F8D-AC61-9F6CCDDD4BB0}" presName="space" presStyleCnt="0"/>
      <dgm:spPr/>
    </dgm:pt>
    <dgm:pt modelId="{F5F9F2F5-401A-4734-8B42-E7A05296CB1C}" type="pres">
      <dgm:prSet presAssocID="{DC5C94AE-10C5-4317-A489-D8A4B6FA2875}" presName="composite" presStyleCnt="0"/>
      <dgm:spPr/>
    </dgm:pt>
    <dgm:pt modelId="{CDBD3B57-FAC4-4A65-9831-9C9E2BC24114}" type="pres">
      <dgm:prSet presAssocID="{DC5C94AE-10C5-4317-A489-D8A4B6FA2875}" presName="parTx" presStyleLbl="alignNode1" presStyleIdx="2" presStyleCnt="3">
        <dgm:presLayoutVars>
          <dgm:chMax val="0"/>
          <dgm:chPref val="0"/>
          <dgm:bulletEnabled val="1"/>
        </dgm:presLayoutVars>
      </dgm:prSet>
      <dgm:spPr/>
      <dgm:t>
        <a:bodyPr/>
        <a:lstStyle/>
        <a:p>
          <a:endParaRPr lang="es-MX"/>
        </a:p>
      </dgm:t>
    </dgm:pt>
    <dgm:pt modelId="{6F9636FC-24F0-44DF-987F-F18AF850C571}" type="pres">
      <dgm:prSet presAssocID="{DC5C94AE-10C5-4317-A489-D8A4B6FA2875}" presName="desTx" presStyleLbl="alignAccFollowNode1" presStyleIdx="2" presStyleCnt="3">
        <dgm:presLayoutVars>
          <dgm:bulletEnabled val="1"/>
        </dgm:presLayoutVars>
      </dgm:prSet>
      <dgm:spPr/>
      <dgm:t>
        <a:bodyPr/>
        <a:lstStyle/>
        <a:p>
          <a:endParaRPr lang="es-MX"/>
        </a:p>
      </dgm:t>
    </dgm:pt>
  </dgm:ptLst>
  <dgm:cxnLst>
    <dgm:cxn modelId="{923025EA-B864-48FB-9230-5E40FE870A8C}" srcId="{DC5C94AE-10C5-4317-A489-D8A4B6FA2875}" destId="{A0657F97-4991-40D3-A5C9-27A029F0681F}" srcOrd="7" destOrd="0" parTransId="{6ABE6D58-FD4C-4E6B-84AA-B757CB2929C1}" sibTransId="{76DEB570-8082-40C6-8EEE-60A692223A7D}"/>
    <dgm:cxn modelId="{D51F2C4A-BD99-47F7-9DAE-765683D5ECBE}" srcId="{4DEC32FD-67B7-4307-BD37-BEEA214D09DC}" destId="{DF8482E8-636A-4116-BDE7-F1FDA52D2F34}" srcOrd="6" destOrd="0" parTransId="{F4DACEF2-3373-4B8E-894D-7DCA4BEF9877}" sibTransId="{B6C36D1C-CB4B-4360-911D-37F0B47AC6F2}"/>
    <dgm:cxn modelId="{1BD52BCE-417E-4980-BEFC-9B5B2ADABB06}" srcId="{196987E1-1C29-4FD3-9D49-986FBBB64D0D}" destId="{4DEC32FD-67B7-4307-BD37-BEEA214D09DC}" srcOrd="1" destOrd="0" parTransId="{07A39507-DB4E-4900-8BB2-799BD3922A37}" sibTransId="{8C7FAF85-ECED-4F8D-AC61-9F6CCDDD4BB0}"/>
    <dgm:cxn modelId="{20AC2E35-5BFC-4E70-B971-0F89C449F7D1}" srcId="{DC5C94AE-10C5-4317-A489-D8A4B6FA2875}" destId="{1F853A15-2A88-4B18-97A9-851BD81A334B}" srcOrd="0" destOrd="0" parTransId="{9459A94D-DA88-4AE1-9426-452CF77B2752}" sibTransId="{B85355E2-3A5A-4500-8D1F-4C692B14694B}"/>
    <dgm:cxn modelId="{746172DF-39CB-42D2-BB96-2C4A3D278E29}" type="presOf" srcId="{88BA0784-E593-482C-864B-C72C88693441}" destId="{6F9636FC-24F0-44DF-987F-F18AF850C571}" srcOrd="0" destOrd="4" presId="urn:microsoft.com/office/officeart/2005/8/layout/hList1"/>
    <dgm:cxn modelId="{DE022BFD-EAAB-43FD-A4E6-049592C768CF}" srcId="{DC5C94AE-10C5-4317-A489-D8A4B6FA2875}" destId="{918C0088-1F76-484A-9342-33624690C0BD}" srcOrd="1" destOrd="0" parTransId="{0C943C42-EA9E-4DB6-87FE-5F36F27EC9BF}" sibTransId="{A563C6C0-BBC1-4EB4-8601-F0E1B1FC09B4}"/>
    <dgm:cxn modelId="{4BB6C03B-28C1-4ADD-B9CD-631B6B7281C1}" srcId="{DC5C94AE-10C5-4317-A489-D8A4B6FA2875}" destId="{88BA0784-E593-482C-864B-C72C88693441}" srcOrd="4" destOrd="0" parTransId="{0FE8E9C7-E308-43E4-AA4E-76F3160BBC7F}" sibTransId="{B16C80B5-4D87-4036-ADB2-C084FC79A47B}"/>
    <dgm:cxn modelId="{B8530514-4243-4DDB-B575-C7F77F5605B0}" srcId="{196987E1-1C29-4FD3-9D49-986FBBB64D0D}" destId="{DC5C94AE-10C5-4317-A489-D8A4B6FA2875}" srcOrd="2" destOrd="0" parTransId="{B706B1D6-3A3E-4EFE-A021-E3A11CD35876}" sibTransId="{7C23BA53-D9F3-47EE-8A6F-6FDDE5E03EF1}"/>
    <dgm:cxn modelId="{69EEEF71-61B6-432E-A928-903834FEAC54}" type="presOf" srcId="{4DEC32FD-67B7-4307-BD37-BEEA214D09DC}" destId="{141AE0A0-DF1A-4833-A193-63FD38F5A82D}" srcOrd="0" destOrd="0" presId="urn:microsoft.com/office/officeart/2005/8/layout/hList1"/>
    <dgm:cxn modelId="{2DC27798-2DBD-440B-AFD8-5CE3D565048F}" srcId="{4DEC32FD-67B7-4307-BD37-BEEA214D09DC}" destId="{1BFB9AED-BE98-4056-B449-628B73A95E18}" srcOrd="3" destOrd="0" parTransId="{E8A9B742-8003-4F4B-822A-AFF8A77260EC}" sibTransId="{8477B9C4-192B-4CE7-B1D1-E144616701FE}"/>
    <dgm:cxn modelId="{967E1269-A315-46B0-962B-5A8631DAC20C}" type="presOf" srcId="{48A5E1DC-5B8B-4382-887F-3A4D22A1999D}" destId="{6F9636FC-24F0-44DF-987F-F18AF850C571}" srcOrd="0" destOrd="3" presId="urn:microsoft.com/office/officeart/2005/8/layout/hList1"/>
    <dgm:cxn modelId="{937A9D89-081D-40BC-A618-A4B239DF22CD}" type="presOf" srcId="{BF282247-6EA0-42C2-A7F4-E8A1B5CDD2FC}" destId="{0DD9F707-921E-4851-8A1A-A7D4F769FD5E}" srcOrd="0" destOrd="4" presId="urn:microsoft.com/office/officeart/2005/8/layout/hList1"/>
    <dgm:cxn modelId="{F69F94D3-012C-40B0-AC5B-9535A3940A9A}" type="presOf" srcId="{F5E503C0-3FCA-416B-90B0-FA6488F7ABB5}" destId="{0DD9F707-921E-4851-8A1A-A7D4F769FD5E}" srcOrd="0" destOrd="0" presId="urn:microsoft.com/office/officeart/2005/8/layout/hList1"/>
    <dgm:cxn modelId="{230AB7F6-C881-4F45-8EEE-842D03A69C64}" srcId="{196987E1-1C29-4FD3-9D49-986FBBB64D0D}" destId="{A4B9C547-8EE5-44AB-8D16-6105EE13BD2A}" srcOrd="0" destOrd="0" parTransId="{CA07398A-DEA2-48D1-A6BE-F04FE5A7D2EC}" sibTransId="{31B5FA3E-1309-4C77-A68F-FEFE56D40A43}"/>
    <dgm:cxn modelId="{B01D15B9-8965-41D6-B66E-67F2F79C9655}" type="presOf" srcId="{A0657F97-4991-40D3-A5C9-27A029F0681F}" destId="{6F9636FC-24F0-44DF-987F-F18AF850C571}" srcOrd="0" destOrd="7" presId="urn:microsoft.com/office/officeart/2005/8/layout/hList1"/>
    <dgm:cxn modelId="{B991DF01-7EEF-485A-8CB9-D04C9D88F129}" srcId="{4DEC32FD-67B7-4307-BD37-BEEA214D09DC}" destId="{06DBF6F3-2032-4411-96C2-9E8B0E5DFA60}" srcOrd="5" destOrd="0" parTransId="{9FF3F5DE-8C1C-4249-808C-458DD4742B28}" sibTransId="{69837D34-F3A8-421D-AB9A-1B64D6DB46C7}"/>
    <dgm:cxn modelId="{62FCA7B0-D6D9-49F5-B8D1-08B8424E8179}" type="presOf" srcId="{F6007D52-8DEF-4401-B9EE-EFC22CD23665}" destId="{6F9636FC-24F0-44DF-987F-F18AF850C571}" srcOrd="0" destOrd="6" presId="urn:microsoft.com/office/officeart/2005/8/layout/hList1"/>
    <dgm:cxn modelId="{7FEE35F4-0442-4DAA-AA10-84BEE739E907}" srcId="{DC5C94AE-10C5-4317-A489-D8A4B6FA2875}" destId="{01EEC9CE-FB66-4177-95C9-A9F0886B1DC8}" srcOrd="2" destOrd="0" parTransId="{C6D2819F-A85D-4541-8BEA-B905AE1E6DF7}" sibTransId="{3DE0F622-89F3-4CA4-998D-8C876A91E026}"/>
    <dgm:cxn modelId="{6DB47231-6DCC-4BB0-9F1C-7EB4FC9BF773}" srcId="{DC5C94AE-10C5-4317-A489-D8A4B6FA2875}" destId="{F6007D52-8DEF-4401-B9EE-EFC22CD23665}" srcOrd="6" destOrd="0" parTransId="{2B09988E-F055-4260-9DF2-3DAB6421C52F}" sibTransId="{E7685706-46A4-4BC0-B6C9-D6416DB8CBC8}"/>
    <dgm:cxn modelId="{B7F1F20A-E485-4A1A-BC51-F7FA8C18EE34}" srcId="{4DEC32FD-67B7-4307-BD37-BEEA214D09DC}" destId="{BF282247-6EA0-42C2-A7F4-E8A1B5CDD2FC}" srcOrd="4" destOrd="0" parTransId="{18BCEE32-41D1-45D7-967A-92FB6932795B}" sibTransId="{3686D461-D8A2-4D75-AB32-1EEC70254AF2}"/>
    <dgm:cxn modelId="{F146A2F7-131F-4E25-AC26-F02A38E21204}" srcId="{DC5C94AE-10C5-4317-A489-D8A4B6FA2875}" destId="{3EF07752-19FF-4A3B-8681-EAD6F8A47093}" srcOrd="5" destOrd="0" parTransId="{83489B07-EB71-402F-B5BB-7081E063C544}" sibTransId="{0AB84554-BED6-4C2E-9CA7-214963C547EB}"/>
    <dgm:cxn modelId="{45155EA1-051B-4989-8307-98D12EF075B7}" type="presOf" srcId="{DF8482E8-636A-4116-BDE7-F1FDA52D2F34}" destId="{0DD9F707-921E-4851-8A1A-A7D4F769FD5E}" srcOrd="0" destOrd="6" presId="urn:microsoft.com/office/officeart/2005/8/layout/hList1"/>
    <dgm:cxn modelId="{7D2D1F32-04F0-4833-B4BC-35482A389FDC}" type="presOf" srcId="{5978612F-8BAA-40B3-9DFD-ACCF2AE2A0F3}" destId="{0E3269A8-59A5-4D13-99C3-B6668909CC83}" srcOrd="0" destOrd="0" presId="urn:microsoft.com/office/officeart/2005/8/layout/hList1"/>
    <dgm:cxn modelId="{D0B1F9A9-F847-43DA-BE52-3937304DBA46}" type="presOf" srcId="{196987E1-1C29-4FD3-9D49-986FBBB64D0D}" destId="{B4578FA4-C568-4BC8-BECD-F1E50DD56FBE}" srcOrd="0" destOrd="0" presId="urn:microsoft.com/office/officeart/2005/8/layout/hList1"/>
    <dgm:cxn modelId="{61BF14E4-6554-48D2-B004-C3CAB59E1B8D}" type="presOf" srcId="{06DBF6F3-2032-4411-96C2-9E8B0E5DFA60}" destId="{0DD9F707-921E-4851-8A1A-A7D4F769FD5E}" srcOrd="0" destOrd="5" presId="urn:microsoft.com/office/officeart/2005/8/layout/hList1"/>
    <dgm:cxn modelId="{EE8C2F82-3E53-47C4-82CE-91C0466B1BB3}" srcId="{4DEC32FD-67B7-4307-BD37-BEEA214D09DC}" destId="{E93D4696-D273-476C-8AD6-13842546D855}" srcOrd="2" destOrd="0" parTransId="{FB7FB63B-3A0E-4DA1-9207-FB56650DB94E}" sibTransId="{EF44F7BA-78FD-439B-BBD7-ED86A56117E7}"/>
    <dgm:cxn modelId="{14C07828-E056-4B89-9961-E035A2D3B0DF}" type="presOf" srcId="{E93D4696-D273-476C-8AD6-13842546D855}" destId="{0DD9F707-921E-4851-8A1A-A7D4F769FD5E}" srcOrd="0" destOrd="2" presId="urn:microsoft.com/office/officeart/2005/8/layout/hList1"/>
    <dgm:cxn modelId="{4ABB07DD-5B92-40E3-9841-88292389E2B1}" type="presOf" srcId="{3EF07752-19FF-4A3B-8681-EAD6F8A47093}" destId="{6F9636FC-24F0-44DF-987F-F18AF850C571}" srcOrd="0" destOrd="5" presId="urn:microsoft.com/office/officeart/2005/8/layout/hList1"/>
    <dgm:cxn modelId="{3AD52B17-2D1F-451C-9E71-3AF3A7052804}" type="presOf" srcId="{1BFB9AED-BE98-4056-B449-628B73A95E18}" destId="{0DD9F707-921E-4851-8A1A-A7D4F769FD5E}" srcOrd="0" destOrd="3" presId="urn:microsoft.com/office/officeart/2005/8/layout/hList1"/>
    <dgm:cxn modelId="{697F675A-6281-47A3-972E-4B03C89E52C9}" srcId="{DC5C94AE-10C5-4317-A489-D8A4B6FA2875}" destId="{48A5E1DC-5B8B-4382-887F-3A4D22A1999D}" srcOrd="3" destOrd="0" parTransId="{224B4578-5240-4467-B78E-E115AAAD2EB2}" sibTransId="{5AB2DCC9-63CD-48AC-A887-83FD192F03DF}"/>
    <dgm:cxn modelId="{BCBE7B34-9CF3-40B9-9F45-4A74DD56B861}" type="presOf" srcId="{DC5C94AE-10C5-4317-A489-D8A4B6FA2875}" destId="{CDBD3B57-FAC4-4A65-9831-9C9E2BC24114}" srcOrd="0" destOrd="0" presId="urn:microsoft.com/office/officeart/2005/8/layout/hList1"/>
    <dgm:cxn modelId="{AE675423-E4C1-44EC-9D56-9DE33A81C0C5}" type="presOf" srcId="{A4B9C547-8EE5-44AB-8D16-6105EE13BD2A}" destId="{84C2330D-BFCF-472B-BDE0-9D5200EB5D0D}" srcOrd="0" destOrd="0" presId="urn:microsoft.com/office/officeart/2005/8/layout/hList1"/>
    <dgm:cxn modelId="{F3A29C92-958D-4657-BD40-8BAC4824F92A}" type="presOf" srcId="{30C5A383-7125-4170-B2C8-5438BCF1E250}" destId="{0DD9F707-921E-4851-8A1A-A7D4F769FD5E}" srcOrd="0" destOrd="1" presId="urn:microsoft.com/office/officeart/2005/8/layout/hList1"/>
    <dgm:cxn modelId="{C3D42CD4-1944-4BC3-84A1-7DF7D1263E1F}" srcId="{A4B9C547-8EE5-44AB-8D16-6105EE13BD2A}" destId="{5978612F-8BAA-40B3-9DFD-ACCF2AE2A0F3}" srcOrd="0" destOrd="0" parTransId="{43236104-5CDC-430E-827B-08A465D9398E}" sibTransId="{DD38673C-68C7-41B0-A686-FCE2F05CA1C8}"/>
    <dgm:cxn modelId="{205F4BEC-2955-4FBB-B812-8EF048F6593D}" srcId="{4DEC32FD-67B7-4307-BD37-BEEA214D09DC}" destId="{F5E503C0-3FCA-416B-90B0-FA6488F7ABB5}" srcOrd="0" destOrd="0" parTransId="{382E3957-7BDD-421A-8BF6-2DF1B0382083}" sibTransId="{8EE6C902-54A0-41C4-8E41-61D85583ED97}"/>
    <dgm:cxn modelId="{99888CF1-BA2B-4914-8AE7-2D805A12F49C}" srcId="{4DEC32FD-67B7-4307-BD37-BEEA214D09DC}" destId="{30C5A383-7125-4170-B2C8-5438BCF1E250}" srcOrd="1" destOrd="0" parTransId="{AB0CA9CD-3D08-40BA-A2CA-2F6A0523FC3E}" sibTransId="{2C109C3B-BCBB-4492-AB03-B93A1CDEBE33}"/>
    <dgm:cxn modelId="{B46871DB-56A7-4DF6-BF75-4C6B748C8CA6}" type="presOf" srcId="{918C0088-1F76-484A-9342-33624690C0BD}" destId="{6F9636FC-24F0-44DF-987F-F18AF850C571}" srcOrd="0" destOrd="1" presId="urn:microsoft.com/office/officeart/2005/8/layout/hList1"/>
    <dgm:cxn modelId="{27A7186C-20B6-46F4-B5D5-FD46BF8C017D}" type="presOf" srcId="{01EEC9CE-FB66-4177-95C9-A9F0886B1DC8}" destId="{6F9636FC-24F0-44DF-987F-F18AF850C571}" srcOrd="0" destOrd="2" presId="urn:microsoft.com/office/officeart/2005/8/layout/hList1"/>
    <dgm:cxn modelId="{7E46CD43-64F6-493C-A0D8-DF0B97744150}" type="presOf" srcId="{1F853A15-2A88-4B18-97A9-851BD81A334B}" destId="{6F9636FC-24F0-44DF-987F-F18AF850C571}" srcOrd="0" destOrd="0" presId="urn:microsoft.com/office/officeart/2005/8/layout/hList1"/>
    <dgm:cxn modelId="{24E8CEA0-E071-4617-B62B-F8B4F926CC88}" type="presParOf" srcId="{B4578FA4-C568-4BC8-BECD-F1E50DD56FBE}" destId="{1F7B62D6-F126-4D45-A796-F2129D02D183}" srcOrd="0" destOrd="0" presId="urn:microsoft.com/office/officeart/2005/8/layout/hList1"/>
    <dgm:cxn modelId="{8B9EDD73-F92D-4A50-8B89-B2E9CF011898}" type="presParOf" srcId="{1F7B62D6-F126-4D45-A796-F2129D02D183}" destId="{84C2330D-BFCF-472B-BDE0-9D5200EB5D0D}" srcOrd="0" destOrd="0" presId="urn:microsoft.com/office/officeart/2005/8/layout/hList1"/>
    <dgm:cxn modelId="{2A4EAD8A-F4EC-4805-80BE-B8C9CBEDA203}" type="presParOf" srcId="{1F7B62D6-F126-4D45-A796-F2129D02D183}" destId="{0E3269A8-59A5-4D13-99C3-B6668909CC83}" srcOrd="1" destOrd="0" presId="urn:microsoft.com/office/officeart/2005/8/layout/hList1"/>
    <dgm:cxn modelId="{3E320FB3-13C4-4D29-BC3A-750032877B27}" type="presParOf" srcId="{B4578FA4-C568-4BC8-BECD-F1E50DD56FBE}" destId="{230EA21D-FD6E-4F73-B567-140D164F11B6}" srcOrd="1" destOrd="0" presId="urn:microsoft.com/office/officeart/2005/8/layout/hList1"/>
    <dgm:cxn modelId="{F7DCB244-8BA3-4DD1-B40C-C45C7FB6F9E3}" type="presParOf" srcId="{B4578FA4-C568-4BC8-BECD-F1E50DD56FBE}" destId="{C084DCA9-9EC6-46A0-9E88-E7C07C61C1C0}" srcOrd="2" destOrd="0" presId="urn:microsoft.com/office/officeart/2005/8/layout/hList1"/>
    <dgm:cxn modelId="{607241AA-7BE8-4124-8305-2B843CF3EA46}" type="presParOf" srcId="{C084DCA9-9EC6-46A0-9E88-E7C07C61C1C0}" destId="{141AE0A0-DF1A-4833-A193-63FD38F5A82D}" srcOrd="0" destOrd="0" presId="urn:microsoft.com/office/officeart/2005/8/layout/hList1"/>
    <dgm:cxn modelId="{C38380F6-D79C-4403-9B87-06FDE689B94A}" type="presParOf" srcId="{C084DCA9-9EC6-46A0-9E88-E7C07C61C1C0}" destId="{0DD9F707-921E-4851-8A1A-A7D4F769FD5E}" srcOrd="1" destOrd="0" presId="urn:microsoft.com/office/officeart/2005/8/layout/hList1"/>
    <dgm:cxn modelId="{84C2295A-C07B-4B86-81CB-C46AE5733BD7}" type="presParOf" srcId="{B4578FA4-C568-4BC8-BECD-F1E50DD56FBE}" destId="{5B2F3642-00AE-42A0-9689-0CBC6407F689}" srcOrd="3" destOrd="0" presId="urn:microsoft.com/office/officeart/2005/8/layout/hList1"/>
    <dgm:cxn modelId="{B5A4B72B-63EE-456A-953B-5B4C7A44B7A2}" type="presParOf" srcId="{B4578FA4-C568-4BC8-BECD-F1E50DD56FBE}" destId="{F5F9F2F5-401A-4734-8B42-E7A05296CB1C}" srcOrd="4" destOrd="0" presId="urn:microsoft.com/office/officeart/2005/8/layout/hList1"/>
    <dgm:cxn modelId="{711E92B9-4EF4-406B-9811-17346851C600}" type="presParOf" srcId="{F5F9F2F5-401A-4734-8B42-E7A05296CB1C}" destId="{CDBD3B57-FAC4-4A65-9831-9C9E2BC24114}" srcOrd="0" destOrd="0" presId="urn:microsoft.com/office/officeart/2005/8/layout/hList1"/>
    <dgm:cxn modelId="{546D2B7D-316B-4379-97C8-98575DA94B77}" type="presParOf" srcId="{F5F9F2F5-401A-4734-8B42-E7A05296CB1C}" destId="{6F9636FC-24F0-44DF-987F-F18AF850C5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8B18B-4B82-471B-914F-8A477579C12F}">
      <dsp:nvSpPr>
        <dsp:cNvPr id="0" name=""/>
        <dsp:cNvSpPr/>
      </dsp:nvSpPr>
      <dsp:spPr>
        <a:xfrm>
          <a:off x="0" y="0"/>
          <a:ext cx="10515600" cy="135979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MX" sz="2600" kern="1200" dirty="0">
              <a:solidFill>
                <a:schemeClr val="tx1"/>
              </a:solidFill>
            </a:rPr>
            <a:t>Instrumento rector de las políticas de transparencia y acceso a la información en el Sistema Nacional de Transparencia (SNT)</a:t>
          </a:r>
        </a:p>
      </dsp:txBody>
      <dsp:txXfrm>
        <a:off x="2239099" y="0"/>
        <a:ext cx="8276500" cy="1359793"/>
      </dsp:txXfrm>
    </dsp:sp>
    <dsp:sp modelId="{9F6D1791-0779-44CC-934F-DEA3EBBFD4A5}">
      <dsp:nvSpPr>
        <dsp:cNvPr id="0" name=""/>
        <dsp:cNvSpPr/>
      </dsp:nvSpPr>
      <dsp:spPr>
        <a:xfrm>
          <a:off x="135979" y="135979"/>
          <a:ext cx="2103120"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16C1230-B02F-494A-A9B2-EF9EA60FC361}">
      <dsp:nvSpPr>
        <dsp:cNvPr id="0" name=""/>
        <dsp:cNvSpPr/>
      </dsp:nvSpPr>
      <dsp:spPr>
        <a:xfrm>
          <a:off x="0" y="1495772"/>
          <a:ext cx="10515600" cy="1359793"/>
        </a:xfrm>
        <a:prstGeom prst="roundRect">
          <a:avLst>
            <a:gd name="adj" fmla="val 1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MX" sz="2600" kern="1200" dirty="0">
              <a:solidFill>
                <a:schemeClr val="tx1"/>
              </a:solidFill>
            </a:rPr>
            <a:t>Establece políticas integrales, sistemáticas, continuas y evaluables, que cumplen con los objetivos de la LGTAIP (estandarización / homogenización)</a:t>
          </a:r>
        </a:p>
      </dsp:txBody>
      <dsp:txXfrm>
        <a:off x="2239099" y="1495772"/>
        <a:ext cx="8276500" cy="1359793"/>
      </dsp:txXfrm>
    </dsp:sp>
    <dsp:sp modelId="{1D988151-C345-41AF-B489-A36F9F316907}">
      <dsp:nvSpPr>
        <dsp:cNvPr id="0" name=""/>
        <dsp:cNvSpPr/>
      </dsp:nvSpPr>
      <dsp:spPr>
        <a:xfrm>
          <a:off x="135979" y="1631751"/>
          <a:ext cx="2103120"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098227E-C7E1-4FD6-8DA6-D84017F7BA69}">
      <dsp:nvSpPr>
        <dsp:cNvPr id="0" name=""/>
        <dsp:cNvSpPr/>
      </dsp:nvSpPr>
      <dsp:spPr>
        <a:xfrm>
          <a:off x="0" y="2991544"/>
          <a:ext cx="10515600" cy="1359793"/>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MX" sz="2600" kern="1200" dirty="0">
              <a:solidFill>
                <a:schemeClr val="tx1"/>
              </a:solidFill>
            </a:rPr>
            <a:t>Esta normado mediante unos Lineamientos que regulan su elaboración, ejecución y evaluación (D.O.F. 4 de mayo de 2016 / PROTAI se publicó el 05 de marzo en el D.O.F.</a:t>
          </a:r>
        </a:p>
      </dsp:txBody>
      <dsp:txXfrm>
        <a:off x="2239099" y="2991544"/>
        <a:ext cx="8276500" cy="1359793"/>
      </dsp:txXfrm>
    </dsp:sp>
    <dsp:sp modelId="{7B4D99BD-C886-456A-B06F-B882B93FF28D}">
      <dsp:nvSpPr>
        <dsp:cNvPr id="0" name=""/>
        <dsp:cNvSpPr/>
      </dsp:nvSpPr>
      <dsp:spPr>
        <a:xfrm>
          <a:off x="135979" y="3127524"/>
          <a:ext cx="2103120"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69334-63AA-40AE-8408-A971A3ED253F}">
      <dsp:nvSpPr>
        <dsp:cNvPr id="0" name=""/>
        <dsp:cNvSpPr/>
      </dsp:nvSpPr>
      <dsp:spPr>
        <a:xfrm rot="10800000">
          <a:off x="2345293" y="3263"/>
          <a:ext cx="8107680" cy="1212532"/>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693" tIns="72390" rIns="135128" bIns="72390" numCol="1" spcCol="1270" anchor="ctr" anchorCtr="0">
          <a:noAutofit/>
        </a:bodyPr>
        <a:lstStyle/>
        <a:p>
          <a:pPr lvl="0" algn="ctr" defTabSz="844550">
            <a:lnSpc>
              <a:spcPct val="90000"/>
            </a:lnSpc>
            <a:spcBef>
              <a:spcPct val="0"/>
            </a:spcBef>
            <a:spcAft>
              <a:spcPct val="35000"/>
            </a:spcAft>
          </a:pPr>
          <a:r>
            <a:rPr lang="es-MX" sz="1900" kern="1200" dirty="0" smtClean="0"/>
            <a:t>El PRONADATOS es el principal instrumento que tiene el </a:t>
          </a:r>
          <a:r>
            <a:rPr lang="es-MX" sz="1900" kern="1200" dirty="0" err="1" smtClean="0"/>
            <a:t>SNT</a:t>
          </a:r>
          <a:r>
            <a:rPr lang="es-MX" sz="1900" kern="1200" dirty="0" smtClean="0"/>
            <a:t> para definir y coordinar las bases de la política pública de protección de datos personales en el país, dentro del sector público.</a:t>
          </a:r>
          <a:endParaRPr lang="es-MX" sz="1900" kern="1200" dirty="0"/>
        </a:p>
      </dsp:txBody>
      <dsp:txXfrm rot="10800000">
        <a:off x="2648426" y="3263"/>
        <a:ext cx="7804547" cy="1212532"/>
      </dsp:txXfrm>
    </dsp:sp>
    <dsp:sp modelId="{EB512145-A9C0-4706-B744-FB335866B499}">
      <dsp:nvSpPr>
        <dsp:cNvPr id="0" name=""/>
        <dsp:cNvSpPr/>
      </dsp:nvSpPr>
      <dsp:spPr>
        <a:xfrm>
          <a:off x="1739026" y="3263"/>
          <a:ext cx="1212532" cy="12125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6E42AB1-1269-4DF1-A5EB-1EE93526F8BD}">
      <dsp:nvSpPr>
        <dsp:cNvPr id="0" name=""/>
        <dsp:cNvSpPr/>
      </dsp:nvSpPr>
      <dsp:spPr>
        <a:xfrm rot="10800000">
          <a:off x="2345293" y="1533403"/>
          <a:ext cx="8107680" cy="1212532"/>
        </a:xfrm>
        <a:prstGeom prst="homePlat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693" tIns="72390" rIns="135128" bIns="72390" numCol="1" spcCol="1270" anchor="ctr" anchorCtr="0">
          <a:noAutofit/>
        </a:bodyPr>
        <a:lstStyle/>
        <a:p>
          <a:pPr lvl="0" algn="ctr" defTabSz="844550">
            <a:lnSpc>
              <a:spcPct val="90000"/>
            </a:lnSpc>
            <a:spcBef>
              <a:spcPct val="0"/>
            </a:spcBef>
            <a:spcAft>
              <a:spcPct val="35000"/>
            </a:spcAft>
          </a:pPr>
          <a:r>
            <a:rPr lang="es-MX" sz="1900" kern="1200" dirty="0" smtClean="0"/>
            <a:t> Se auxilia de una estructura de política pública que incluye la identificación de problemáticas y el diseño de objetivos y acciones a las cuales se les dará seguimiento</a:t>
          </a:r>
          <a:endParaRPr lang="es-MX" sz="1900" kern="1200" dirty="0"/>
        </a:p>
      </dsp:txBody>
      <dsp:txXfrm rot="10800000">
        <a:off x="2648426" y="1533403"/>
        <a:ext cx="7804547" cy="1212532"/>
      </dsp:txXfrm>
    </dsp:sp>
    <dsp:sp modelId="{655D9E55-E9A2-4C4D-8E4C-0FF50DCB64D8}">
      <dsp:nvSpPr>
        <dsp:cNvPr id="0" name=""/>
        <dsp:cNvSpPr/>
      </dsp:nvSpPr>
      <dsp:spPr>
        <a:xfrm>
          <a:off x="1739026" y="1533403"/>
          <a:ext cx="1212532" cy="121253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4A052D-6756-41F6-AAE8-C275678ADEF8}">
      <dsp:nvSpPr>
        <dsp:cNvPr id="0" name=""/>
        <dsp:cNvSpPr/>
      </dsp:nvSpPr>
      <dsp:spPr>
        <a:xfrm rot="10800000">
          <a:off x="2345293" y="3063543"/>
          <a:ext cx="8107680" cy="1212532"/>
        </a:xfrm>
        <a:prstGeom prst="homePlat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4693" tIns="72390" rIns="135128" bIns="72390" numCol="1" spcCol="1270" anchor="ctr" anchorCtr="0">
          <a:noAutofit/>
        </a:bodyPr>
        <a:lstStyle/>
        <a:p>
          <a:pPr lvl="0" algn="ctr" defTabSz="844550">
            <a:lnSpc>
              <a:spcPct val="90000"/>
            </a:lnSpc>
            <a:spcBef>
              <a:spcPct val="0"/>
            </a:spcBef>
            <a:spcAft>
              <a:spcPct val="35000"/>
            </a:spcAft>
          </a:pPr>
          <a:r>
            <a:rPr lang="es-MX" sz="1900" kern="1200" dirty="0" smtClean="0"/>
            <a:t>La elaboración de un primer programa nacional en una materia novedosa implica retos importantes para incorporar nuevas actividades a instituciones que ya tienen procesos establecidos y en desarrollo</a:t>
          </a:r>
          <a:endParaRPr lang="es-MX" sz="1900" kern="1200" dirty="0"/>
        </a:p>
      </dsp:txBody>
      <dsp:txXfrm rot="10800000">
        <a:off x="2648426" y="3063543"/>
        <a:ext cx="7804547" cy="1212532"/>
      </dsp:txXfrm>
    </dsp:sp>
    <dsp:sp modelId="{F98672C3-A36D-46D9-BA32-2EEB6569488E}">
      <dsp:nvSpPr>
        <dsp:cNvPr id="0" name=""/>
        <dsp:cNvSpPr/>
      </dsp:nvSpPr>
      <dsp:spPr>
        <a:xfrm>
          <a:off x="1739026" y="3063543"/>
          <a:ext cx="1212532" cy="12125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D22C3-445F-4674-A8B5-5D2DDEA2E37C}">
      <dsp:nvSpPr>
        <dsp:cNvPr id="0" name=""/>
        <dsp:cNvSpPr/>
      </dsp:nvSpPr>
      <dsp:spPr>
        <a:xfrm>
          <a:off x="51" y="24489"/>
          <a:ext cx="4913783" cy="547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MX" sz="1900" kern="1200" dirty="0"/>
            <a:t>Objetivo general</a:t>
          </a:r>
        </a:p>
      </dsp:txBody>
      <dsp:txXfrm>
        <a:off x="51" y="24489"/>
        <a:ext cx="4913783" cy="547200"/>
      </dsp:txXfrm>
    </dsp:sp>
    <dsp:sp modelId="{A6ED8E50-C1CF-47CC-835B-11F42C997303}">
      <dsp:nvSpPr>
        <dsp:cNvPr id="0" name=""/>
        <dsp:cNvSpPr/>
      </dsp:nvSpPr>
      <dsp:spPr>
        <a:xfrm>
          <a:off x="51" y="571689"/>
          <a:ext cx="4913783" cy="375515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ES" sz="1900" b="1" kern="1200" dirty="0"/>
            <a:t>Fortalecer </a:t>
          </a:r>
          <a:r>
            <a:rPr lang="es-ES" sz="1900" kern="1200" dirty="0"/>
            <a:t>el </a:t>
          </a:r>
          <a:r>
            <a:rPr lang="es-ES" sz="1900" b="1" kern="1200" dirty="0"/>
            <a:t>cumplimiento normativo</a:t>
          </a:r>
          <a:r>
            <a:rPr lang="es-ES" sz="1900" kern="1200" dirty="0"/>
            <a:t>, la </a:t>
          </a:r>
          <a:r>
            <a:rPr lang="es-ES" sz="1900" b="1" kern="1200" dirty="0"/>
            <a:t>difusión</a:t>
          </a:r>
          <a:r>
            <a:rPr lang="es-ES" sz="1900" kern="1200" dirty="0"/>
            <a:t>, la </a:t>
          </a:r>
          <a:r>
            <a:rPr lang="es-ES" sz="1900" b="1" kern="1200" dirty="0"/>
            <a:t>capacitación</a:t>
          </a:r>
          <a:r>
            <a:rPr lang="es-ES" sz="1900" kern="1200" dirty="0"/>
            <a:t>, la </a:t>
          </a:r>
          <a:r>
            <a:rPr lang="es-ES" sz="1900" b="1" kern="1200" dirty="0"/>
            <a:t>profesionalización</a:t>
          </a:r>
          <a:r>
            <a:rPr lang="es-ES" sz="1900" kern="1200" dirty="0"/>
            <a:t> y los </a:t>
          </a:r>
          <a:r>
            <a:rPr lang="es-ES" sz="1900" b="1" kern="1200" dirty="0"/>
            <a:t>procedimientos institucionales </a:t>
          </a:r>
          <a:r>
            <a:rPr lang="es-ES" sz="1900" kern="1200" dirty="0"/>
            <a:t>de la garantía progresiva del derecho de acceso a la información, la transparencia y la rendición de cuentas</a:t>
          </a:r>
          <a:endParaRPr lang="es-MX" sz="1900" kern="1200" dirty="0"/>
        </a:p>
        <a:p>
          <a:pPr marL="171450" lvl="1" indent="-171450" algn="just" defTabSz="844550">
            <a:lnSpc>
              <a:spcPct val="90000"/>
            </a:lnSpc>
            <a:spcBef>
              <a:spcPct val="0"/>
            </a:spcBef>
            <a:spcAft>
              <a:spcPct val="15000"/>
            </a:spcAft>
            <a:buChar char="••"/>
          </a:pPr>
          <a:r>
            <a:rPr lang="es-ES" sz="1900" kern="1200" dirty="0"/>
            <a:t>Dar trascendencia nacional de los mismos a través del trabajo organizado y la influencia que ejercen el INAI, las instituciones federales integrantes del SNT y los organismos garantes de las entidades federativas, en su ámbito de competencia sobre los sujetos obligados de las leyes en la materia</a:t>
          </a:r>
          <a:endParaRPr lang="es-MX" sz="1900" kern="1200" dirty="0"/>
        </a:p>
      </dsp:txBody>
      <dsp:txXfrm>
        <a:off x="51" y="571689"/>
        <a:ext cx="4913783" cy="3755159"/>
      </dsp:txXfrm>
    </dsp:sp>
    <dsp:sp modelId="{4F325D7B-EF0C-4139-83B3-A3B2EB2CAA56}">
      <dsp:nvSpPr>
        <dsp:cNvPr id="0" name=""/>
        <dsp:cNvSpPr/>
      </dsp:nvSpPr>
      <dsp:spPr>
        <a:xfrm>
          <a:off x="5601764" y="24489"/>
          <a:ext cx="4913783" cy="547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buNone/>
          </a:pPr>
          <a:r>
            <a:rPr lang="es-MX" sz="1900" kern="1200" dirty="0"/>
            <a:t>Objetivos Específicos</a:t>
          </a:r>
        </a:p>
      </dsp:txBody>
      <dsp:txXfrm>
        <a:off x="5601764" y="24489"/>
        <a:ext cx="4913783" cy="547200"/>
      </dsp:txXfrm>
    </dsp:sp>
    <dsp:sp modelId="{813E9837-3712-41A9-BB0B-61FBFD3DECDD}">
      <dsp:nvSpPr>
        <dsp:cNvPr id="0" name=""/>
        <dsp:cNvSpPr/>
      </dsp:nvSpPr>
      <dsp:spPr>
        <a:xfrm>
          <a:off x="5601764" y="571689"/>
          <a:ext cx="4913783" cy="375515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ES" sz="1900" b="0" kern="1200" dirty="0">
              <a:effectLst/>
            </a:rPr>
            <a:t>Reducir brechas entre los integrantes del SNT</a:t>
          </a:r>
          <a:endParaRPr lang="es-MX" sz="1900" b="0" kern="1200" dirty="0"/>
        </a:p>
        <a:p>
          <a:pPr marL="171450" lvl="1" indent="-171450" algn="just" defTabSz="844550">
            <a:lnSpc>
              <a:spcPct val="90000"/>
            </a:lnSpc>
            <a:spcBef>
              <a:spcPct val="0"/>
            </a:spcBef>
            <a:spcAft>
              <a:spcPct val="15000"/>
            </a:spcAft>
            <a:buChar char="••"/>
          </a:pPr>
          <a:endParaRPr lang="es-MX" sz="1900" b="0" kern="1200" dirty="0"/>
        </a:p>
        <a:p>
          <a:pPr marL="171450" lvl="1" indent="-171450" algn="l" defTabSz="844550">
            <a:lnSpc>
              <a:spcPct val="90000"/>
            </a:lnSpc>
            <a:spcBef>
              <a:spcPct val="0"/>
            </a:spcBef>
            <a:spcAft>
              <a:spcPct val="15000"/>
            </a:spcAft>
            <a:buChar char="••"/>
          </a:pPr>
          <a:r>
            <a:rPr lang="es-ES" sz="1900" b="0" kern="1200" dirty="0">
              <a:effectLst/>
            </a:rPr>
            <a:t>Definir responsabilidades comunes y específicas </a:t>
          </a:r>
        </a:p>
        <a:p>
          <a:pPr marL="171450" lvl="1" indent="-171450" algn="l" defTabSz="844550">
            <a:lnSpc>
              <a:spcPct val="90000"/>
            </a:lnSpc>
            <a:spcBef>
              <a:spcPct val="0"/>
            </a:spcBef>
            <a:spcAft>
              <a:spcPct val="15000"/>
            </a:spcAft>
            <a:buChar char="••"/>
          </a:pPr>
          <a:endParaRPr lang="es-ES" sz="1900" b="0" kern="1200" dirty="0">
            <a:effectLst/>
          </a:endParaRPr>
        </a:p>
        <a:p>
          <a:pPr marL="171450" lvl="1" indent="-171450" algn="l" defTabSz="844550">
            <a:lnSpc>
              <a:spcPct val="90000"/>
            </a:lnSpc>
            <a:spcBef>
              <a:spcPct val="0"/>
            </a:spcBef>
            <a:spcAft>
              <a:spcPct val="15000"/>
            </a:spcAft>
            <a:buChar char="••"/>
          </a:pPr>
          <a:r>
            <a:rPr lang="es-ES" sz="1900" b="0" kern="1200" dirty="0">
              <a:effectLst/>
            </a:rPr>
            <a:t>Organizar el trabajo coordinado entre los integrantes del SNT </a:t>
          </a:r>
        </a:p>
        <a:p>
          <a:pPr marL="171450" lvl="1" indent="-171450" algn="l" defTabSz="844550">
            <a:lnSpc>
              <a:spcPct val="90000"/>
            </a:lnSpc>
            <a:spcBef>
              <a:spcPct val="0"/>
            </a:spcBef>
            <a:spcAft>
              <a:spcPct val="15000"/>
            </a:spcAft>
            <a:buChar char="••"/>
          </a:pPr>
          <a:endParaRPr lang="es-ES" sz="1900" b="0" kern="1200" dirty="0">
            <a:effectLst/>
          </a:endParaRPr>
        </a:p>
        <a:p>
          <a:pPr marL="171450" lvl="1" indent="-171450" algn="l" defTabSz="844550">
            <a:lnSpc>
              <a:spcPct val="90000"/>
            </a:lnSpc>
            <a:spcBef>
              <a:spcPct val="0"/>
            </a:spcBef>
            <a:spcAft>
              <a:spcPct val="15000"/>
            </a:spcAft>
            <a:buChar char="••"/>
          </a:pPr>
          <a:r>
            <a:rPr lang="es-ES" sz="1900" b="0" kern="1200" dirty="0">
              <a:effectLst/>
            </a:rPr>
            <a:t>Fomentar la coordinación entre los integrantes del SNT en el diseño y ejecución de políticas en la materia</a:t>
          </a:r>
        </a:p>
      </dsp:txBody>
      <dsp:txXfrm>
        <a:off x="5601764" y="571689"/>
        <a:ext cx="4913783" cy="3755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4A2B2-5BCA-4D93-A49E-1B803DAFAAD3}">
      <dsp:nvSpPr>
        <dsp:cNvPr id="0" name=""/>
        <dsp:cNvSpPr/>
      </dsp:nvSpPr>
      <dsp:spPr>
        <a:xfrm>
          <a:off x="0" y="50082"/>
          <a:ext cx="1051560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1. Introducción al PROTɅI      </a:t>
          </a:r>
          <a:endParaRPr lang="es-MX" sz="2400" kern="1200" dirty="0"/>
        </a:p>
      </dsp:txBody>
      <dsp:txXfrm>
        <a:off x="28100" y="78182"/>
        <a:ext cx="10459400" cy="519439"/>
      </dsp:txXfrm>
    </dsp:sp>
    <dsp:sp modelId="{87D68099-4D14-4C37-B137-CA301ED78695}">
      <dsp:nvSpPr>
        <dsp:cNvPr id="0" name=""/>
        <dsp:cNvSpPr/>
      </dsp:nvSpPr>
      <dsp:spPr>
        <a:xfrm>
          <a:off x="0" y="643002"/>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2. Diagnóstico en temas prioritarios</a:t>
          </a:r>
        </a:p>
      </dsp:txBody>
      <dsp:txXfrm>
        <a:off x="28100" y="671102"/>
        <a:ext cx="10459400" cy="519439"/>
      </dsp:txXfrm>
    </dsp:sp>
    <dsp:sp modelId="{8A9216DF-629A-4FAB-8522-D5215F86C11A}">
      <dsp:nvSpPr>
        <dsp:cNvPr id="0" name=""/>
        <dsp:cNvSpPr/>
      </dsp:nvSpPr>
      <dsp:spPr>
        <a:xfrm>
          <a:off x="0" y="1235922"/>
          <a:ext cx="1051560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3. Estructura del PROTɅI </a:t>
          </a:r>
        </a:p>
      </dsp:txBody>
      <dsp:txXfrm>
        <a:off x="28100" y="1264022"/>
        <a:ext cx="10459400" cy="519439"/>
      </dsp:txXfrm>
    </dsp:sp>
    <dsp:sp modelId="{095CD989-AD3B-4D2E-B17D-4ED33AAA96E9}">
      <dsp:nvSpPr>
        <dsp:cNvPr id="0" name=""/>
        <dsp:cNvSpPr/>
      </dsp:nvSpPr>
      <dsp:spPr>
        <a:xfrm>
          <a:off x="0" y="1828842"/>
          <a:ext cx="1051560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smtClean="0"/>
            <a:t>4. Contenido </a:t>
          </a:r>
          <a:r>
            <a:rPr lang="es-MX" sz="2400" b="1" kern="1200" dirty="0"/>
            <a:t>del PROTɅI</a:t>
          </a:r>
        </a:p>
      </dsp:txBody>
      <dsp:txXfrm>
        <a:off x="28100" y="1856942"/>
        <a:ext cx="10459400" cy="519439"/>
      </dsp:txXfrm>
    </dsp:sp>
    <dsp:sp modelId="{56B40F87-27C6-4A95-B3A5-DA901A9EAAA1}">
      <dsp:nvSpPr>
        <dsp:cNvPr id="0" name=""/>
        <dsp:cNvSpPr/>
      </dsp:nvSpPr>
      <dsp:spPr>
        <a:xfrm>
          <a:off x="0" y="2421762"/>
          <a:ext cx="10515600" cy="575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5. Implementación y seguimiento del PROTɅI</a:t>
          </a:r>
        </a:p>
      </dsp:txBody>
      <dsp:txXfrm>
        <a:off x="28100" y="2449862"/>
        <a:ext cx="10459400" cy="519439"/>
      </dsp:txXfrm>
    </dsp:sp>
    <dsp:sp modelId="{14B774B1-0CC5-4CF6-B7DA-8A44191F8236}">
      <dsp:nvSpPr>
        <dsp:cNvPr id="0" name=""/>
        <dsp:cNvSpPr/>
      </dsp:nvSpPr>
      <dsp:spPr>
        <a:xfrm>
          <a:off x="0" y="3014682"/>
          <a:ext cx="1051560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6. Perspectivas del PROTɅI</a:t>
          </a:r>
        </a:p>
      </dsp:txBody>
      <dsp:txXfrm>
        <a:off x="28100" y="3042782"/>
        <a:ext cx="10459400" cy="519439"/>
      </dsp:txXfrm>
    </dsp:sp>
    <dsp:sp modelId="{4875D1B9-7220-4BCD-B1DF-64C5B428DF8F}">
      <dsp:nvSpPr>
        <dsp:cNvPr id="0" name=""/>
        <dsp:cNvSpPr/>
      </dsp:nvSpPr>
      <dsp:spPr>
        <a:xfrm>
          <a:off x="0" y="3607602"/>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GLOSARIO</a:t>
          </a:r>
        </a:p>
      </dsp:txBody>
      <dsp:txXfrm>
        <a:off x="28100" y="3635702"/>
        <a:ext cx="10459400" cy="519439"/>
      </dsp:txXfrm>
    </dsp:sp>
    <dsp:sp modelId="{2979ED52-CF65-4F67-8332-C5F85ACF581F}">
      <dsp:nvSpPr>
        <dsp:cNvPr id="0" name=""/>
        <dsp:cNvSpPr/>
      </dsp:nvSpPr>
      <dsp:spPr>
        <a:xfrm>
          <a:off x="0" y="4200522"/>
          <a:ext cx="1051560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Nota. Reorganización de Ejes</a:t>
          </a:r>
        </a:p>
      </dsp:txBody>
      <dsp:txXfrm>
        <a:off x="28100" y="4228622"/>
        <a:ext cx="10459400" cy="519439"/>
      </dsp:txXfrm>
    </dsp:sp>
    <dsp:sp modelId="{6BE58A5B-3C23-4FC9-ADA6-B79F81D87BB0}">
      <dsp:nvSpPr>
        <dsp:cNvPr id="0" name=""/>
        <dsp:cNvSpPr/>
      </dsp:nvSpPr>
      <dsp:spPr>
        <a:xfrm>
          <a:off x="0" y="4793442"/>
          <a:ext cx="1051560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b="1" kern="1200" dirty="0"/>
            <a:t>ANEXOS</a:t>
          </a:r>
        </a:p>
      </dsp:txBody>
      <dsp:txXfrm>
        <a:off x="28100" y="4821542"/>
        <a:ext cx="10459400"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87D72-7495-4DC4-8DDE-4D9AF078F062}">
      <dsp:nvSpPr>
        <dsp:cNvPr id="0" name=""/>
        <dsp:cNvSpPr/>
      </dsp:nvSpPr>
      <dsp:spPr>
        <a:xfrm>
          <a:off x="0" y="0"/>
          <a:ext cx="7644033" cy="375919"/>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a:t>A. Sensibilización, promoción, difusión y </a:t>
          </a:r>
          <a:r>
            <a:rPr lang="es-MX" sz="1600" kern="1200" dirty="0" smtClean="0"/>
            <a:t>socialización</a:t>
          </a:r>
          <a:endParaRPr lang="es-MX" sz="1600" kern="1200" dirty="0"/>
        </a:p>
      </dsp:txBody>
      <dsp:txXfrm>
        <a:off x="18351" y="18351"/>
        <a:ext cx="7607331" cy="339217"/>
      </dsp:txXfrm>
    </dsp:sp>
    <dsp:sp modelId="{7E0A8F70-CD94-4C4E-AB36-770201485819}">
      <dsp:nvSpPr>
        <dsp:cNvPr id="0" name=""/>
        <dsp:cNvSpPr/>
      </dsp:nvSpPr>
      <dsp:spPr>
        <a:xfrm>
          <a:off x="0" y="390504"/>
          <a:ext cx="7644033" cy="375919"/>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a:t>B. Fortalecimiento Institucional</a:t>
          </a:r>
        </a:p>
      </dsp:txBody>
      <dsp:txXfrm>
        <a:off x="18351" y="408855"/>
        <a:ext cx="7607331" cy="339217"/>
      </dsp:txXfrm>
    </dsp:sp>
    <dsp:sp modelId="{F661AD45-DA9D-4DFE-BB6B-6C44F1B27926}">
      <dsp:nvSpPr>
        <dsp:cNvPr id="0" name=""/>
        <dsp:cNvSpPr/>
      </dsp:nvSpPr>
      <dsp:spPr>
        <a:xfrm>
          <a:off x="0" y="780444"/>
          <a:ext cx="7644033" cy="375919"/>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C. Fortalecimiento Presupuestal</a:t>
          </a:r>
          <a:endParaRPr lang="es-MX" sz="1600" kern="1200" dirty="0"/>
        </a:p>
      </dsp:txBody>
      <dsp:txXfrm>
        <a:off x="18351" y="798795"/>
        <a:ext cx="7607331" cy="3392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F02431B-B39A-461B-9C66-7B481984AE67}" type="datetimeFigureOut">
              <a:rPr lang="es-MX" smtClean="0"/>
              <a:t>02/04/2018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30259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F02431B-B39A-461B-9C66-7B481984AE67}" type="datetimeFigureOut">
              <a:rPr lang="es-MX" smtClean="0"/>
              <a:t>02/04/2018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397582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F02431B-B39A-461B-9C66-7B481984AE67}" type="datetimeFigureOut">
              <a:rPr lang="es-MX" smtClean="0"/>
              <a:t>02/04/2018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173983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F02431B-B39A-461B-9C66-7B481984AE67}" type="datetimeFigureOut">
              <a:rPr lang="es-MX" smtClean="0"/>
              <a:t>02/04/2018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5567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F02431B-B39A-461B-9C66-7B481984AE67}" type="datetimeFigureOut">
              <a:rPr lang="es-MX" smtClean="0"/>
              <a:t>02/04/2018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205860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F02431B-B39A-461B-9C66-7B481984AE67}" type="datetimeFigureOut">
              <a:rPr lang="es-MX" smtClean="0"/>
              <a:t>02/04/2018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259378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F02431B-B39A-461B-9C66-7B481984AE67}" type="datetimeFigureOut">
              <a:rPr lang="es-MX" smtClean="0"/>
              <a:t>02/04/2018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266384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F02431B-B39A-461B-9C66-7B481984AE67}" type="datetimeFigureOut">
              <a:rPr lang="es-MX" smtClean="0"/>
              <a:t>02/04/2018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74453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02431B-B39A-461B-9C66-7B481984AE67}" type="datetimeFigureOut">
              <a:rPr lang="es-MX" smtClean="0"/>
              <a:t>02/04/2018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362663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02431B-B39A-461B-9C66-7B481984AE67}" type="datetimeFigureOut">
              <a:rPr lang="es-MX" smtClean="0"/>
              <a:t>02/04/2018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402684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02431B-B39A-461B-9C66-7B481984AE67}" type="datetimeFigureOut">
              <a:rPr lang="es-MX" smtClean="0"/>
              <a:t>02/04/2018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4AA1AC9-C0F1-47EC-AA02-3524242F2767}" type="slidenum">
              <a:rPr lang="es-MX" smtClean="0"/>
              <a:t>‹Nº›</a:t>
            </a:fld>
            <a:endParaRPr lang="es-MX"/>
          </a:p>
        </p:txBody>
      </p:sp>
    </p:spTree>
    <p:extLst>
      <p:ext uri="{BB962C8B-B14F-4D97-AF65-F5344CB8AC3E}">
        <p14:creationId xmlns:p14="http://schemas.microsoft.com/office/powerpoint/2010/main" val="35865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5000" b="-85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2431B-B39A-461B-9C66-7B481984AE67}" type="datetimeFigureOut">
              <a:rPr lang="es-MX" smtClean="0"/>
              <a:t>02/04/2018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A1AC9-C0F1-47EC-AA02-3524242F2767}" type="slidenum">
              <a:rPr lang="es-MX" smtClean="0"/>
              <a:t>‹Nº›</a:t>
            </a:fld>
            <a:endParaRPr lang="es-MX"/>
          </a:p>
        </p:txBody>
      </p:sp>
    </p:spTree>
    <p:extLst>
      <p:ext uri="{BB962C8B-B14F-4D97-AF65-F5344CB8AC3E}">
        <p14:creationId xmlns:p14="http://schemas.microsoft.com/office/powerpoint/2010/main" val="10814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0.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esus.segura@inai.org.mx" TargetMode="External"/><Relationship Id="rId2" Type="http://schemas.openxmlformats.org/officeDocument/2006/relationships/hyperlink" Target="mailto:mauricio.hernandez@inai.org.m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a:t>CAPACITACIÓN A LOS ENLACES DEL </a:t>
            </a:r>
            <a:r>
              <a:rPr lang="es-MX" dirty="0" err="1"/>
              <a:t>SNT</a:t>
            </a:r>
            <a:r>
              <a:rPr lang="es-MX" dirty="0"/>
              <a:t> PARA LOS PROGRAMAS NACIONALES</a:t>
            </a:r>
          </a:p>
        </p:txBody>
      </p:sp>
      <p:sp>
        <p:nvSpPr>
          <p:cNvPr id="3" name="Subtítulo 2"/>
          <p:cNvSpPr>
            <a:spLocks noGrp="1"/>
          </p:cNvSpPr>
          <p:nvPr>
            <p:ph type="subTitle" idx="1"/>
          </p:nvPr>
        </p:nvSpPr>
        <p:spPr/>
        <p:txBody>
          <a:bodyPr/>
          <a:lstStyle/>
          <a:p>
            <a:r>
              <a:rPr lang="es-MX" dirty="0" smtClean="0"/>
              <a:t>Sesión 1</a:t>
            </a:r>
          </a:p>
          <a:p>
            <a:endParaRPr lang="es-MX" dirty="0" smtClean="0"/>
          </a:p>
          <a:p>
            <a:r>
              <a:rPr lang="es-MX" dirty="0" smtClean="0"/>
              <a:t>Secretariado Ejecutivo del Sistema Nacional de Transparencia</a:t>
            </a:r>
            <a:endParaRPr lang="es-MX" dirty="0"/>
          </a:p>
        </p:txBody>
      </p:sp>
    </p:spTree>
    <p:extLst>
      <p:ext uri="{BB962C8B-B14F-4D97-AF65-F5344CB8AC3E}">
        <p14:creationId xmlns:p14="http://schemas.microsoft.com/office/powerpoint/2010/main" val="138082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 a los Programas Nacionales: PRONADATOS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06281135"/>
              </p:ext>
            </p:extLst>
          </p:nvPr>
        </p:nvGraphicFramePr>
        <p:xfrm>
          <a:off x="0" y="1825625"/>
          <a:ext cx="12192000" cy="427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931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Contenido del PRONADATOS</a:t>
            </a:r>
            <a:endParaRPr lang="es-ES" dirty="0"/>
          </a:p>
        </p:txBody>
      </p:sp>
      <p:sp>
        <p:nvSpPr>
          <p:cNvPr id="3" name="Marcador de contenido 2"/>
          <p:cNvSpPr>
            <a:spLocks noGrp="1"/>
          </p:cNvSpPr>
          <p:nvPr>
            <p:ph idx="1"/>
          </p:nvPr>
        </p:nvSpPr>
        <p:spPr>
          <a:xfrm>
            <a:off x="1202919" y="1792936"/>
            <a:ext cx="9784080" cy="4206240"/>
          </a:xfrm>
        </p:spPr>
        <p:txBody>
          <a:bodyPr/>
          <a:lstStyle/>
          <a:p>
            <a:r>
              <a:rPr lang="es-MX" dirty="0" smtClean="0"/>
              <a:t>El documento está compuesto por ocho ejes y tres líneas estratégicas transversales. Los ejes temáticos fueron establecidos por los Lineamientos de PRONADATOS</a:t>
            </a:r>
          </a:p>
          <a:p>
            <a:pPr lvl="0"/>
            <a:r>
              <a:rPr lang="es-MX" dirty="0"/>
              <a:t>Siete de los ejes tienen una problemática, una estrategia y un objetivo. El eje VIII. Perspectiva normativa con enfoque de política pública tiene 3 de cada uno</a:t>
            </a:r>
          </a:p>
          <a:p>
            <a:endParaRPr lang="es-MX" dirty="0" smtClean="0"/>
          </a:p>
          <a:p>
            <a:endParaRPr lang="es-ES" dirty="0"/>
          </a:p>
        </p:txBody>
      </p:sp>
      <p:graphicFrame>
        <p:nvGraphicFramePr>
          <p:cNvPr id="5" name="Tabla 4"/>
          <p:cNvGraphicFramePr>
            <a:graphicFrameLocks noGrp="1"/>
          </p:cNvGraphicFramePr>
          <p:nvPr>
            <p:extLst/>
          </p:nvPr>
        </p:nvGraphicFramePr>
        <p:xfrm>
          <a:off x="0" y="3890976"/>
          <a:ext cx="12192000" cy="2108200"/>
        </p:xfrm>
        <a:graphic>
          <a:graphicData uri="http://schemas.openxmlformats.org/drawingml/2006/table">
            <a:tbl>
              <a:tblPr firstRow="1" bandRow="1">
                <a:tableStyleId>{5C22544A-7EE6-4342-B048-85BDC9FD1C3A}</a:tableStyleId>
              </a:tblPr>
              <a:tblGrid>
                <a:gridCol w="2003612"/>
                <a:gridCol w="3388659"/>
                <a:gridCol w="4531658"/>
                <a:gridCol w="2268071"/>
              </a:tblGrid>
              <a:tr h="370840">
                <a:tc>
                  <a:txBody>
                    <a:bodyPr/>
                    <a:lstStyle/>
                    <a:p>
                      <a:r>
                        <a:rPr lang="es-MX" dirty="0" smtClean="0"/>
                        <a:t>Eje</a:t>
                      </a:r>
                      <a:endParaRPr lang="es-MX" dirty="0"/>
                    </a:p>
                  </a:txBody>
                  <a:tcPr/>
                </a:tc>
                <a:tc>
                  <a:txBody>
                    <a:bodyPr/>
                    <a:lstStyle/>
                    <a:p>
                      <a:r>
                        <a:rPr lang="es-MX" dirty="0" smtClean="0"/>
                        <a:t>Problemática</a:t>
                      </a:r>
                      <a:endParaRPr lang="es-MX" dirty="0"/>
                    </a:p>
                  </a:txBody>
                  <a:tcPr/>
                </a:tc>
                <a:tc>
                  <a:txBody>
                    <a:bodyPr/>
                    <a:lstStyle/>
                    <a:p>
                      <a:r>
                        <a:rPr lang="es-MX" dirty="0" smtClean="0"/>
                        <a:t>Estrategia</a:t>
                      </a:r>
                      <a:endParaRPr lang="es-MX" dirty="0"/>
                    </a:p>
                  </a:txBody>
                  <a:tcPr/>
                </a:tc>
                <a:tc>
                  <a:txBody>
                    <a:bodyPr/>
                    <a:lstStyle/>
                    <a:p>
                      <a:r>
                        <a:rPr lang="es-MX" dirty="0" smtClean="0"/>
                        <a:t>Objetivo</a:t>
                      </a:r>
                      <a:endParaRPr lang="es-MX"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dk1"/>
                          </a:solidFill>
                          <a:effectLst/>
                          <a:latin typeface="+mn-lt"/>
                          <a:ea typeface="+mn-ea"/>
                          <a:cs typeface="+mn-cs"/>
                        </a:rPr>
                        <a:t>Educación y cultura de protección de datos personales entre la sociedad mexicana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Existe un desconocimiento generalizado sobre los temas de protección de datos personales entre la población</a:t>
                      </a:r>
                    </a:p>
                  </a:txBody>
                  <a:tcPr/>
                </a:tc>
                <a:tc>
                  <a:txBody>
                    <a:bodyPr/>
                    <a:lstStyle/>
                    <a:p>
                      <a:r>
                        <a:rPr lang="es-MX" sz="1800" kern="1200" dirty="0" smtClean="0">
                          <a:solidFill>
                            <a:schemeClr val="dk1"/>
                          </a:solidFill>
                          <a:effectLst/>
                          <a:latin typeface="+mn-lt"/>
                          <a:ea typeface="+mn-ea"/>
                          <a:cs typeface="+mn-cs"/>
                        </a:rPr>
                        <a:t>Para que las y los titulares eviten estar en situación de vulnerabilidad, protejan sus datos personales y los de quienes forman su entorno, y ejerzan sus derechos, se dará a conocer el tema de la protección de los datos personales en sus diferentes vertientes</a:t>
                      </a:r>
                      <a:endParaRPr lang="es-MX" dirty="0"/>
                    </a:p>
                  </a:txBody>
                  <a:tcPr/>
                </a:tc>
                <a:tc>
                  <a:txBody>
                    <a:bodyPr/>
                    <a:lstStyle/>
                    <a:p>
                      <a:r>
                        <a:rPr lang="es-MX" sz="1800" kern="1200" dirty="0" smtClean="0">
                          <a:solidFill>
                            <a:schemeClr val="dk1"/>
                          </a:solidFill>
                          <a:effectLst/>
                          <a:latin typeface="+mn-lt"/>
                          <a:ea typeface="+mn-ea"/>
                          <a:cs typeface="+mn-cs"/>
                        </a:rPr>
                        <a:t>Lograr el conocimiento generalizado de la protección de los datos personales</a:t>
                      </a:r>
                      <a:endParaRPr lang="es-MX" dirty="0"/>
                    </a:p>
                  </a:txBody>
                  <a:tcPr/>
                </a:tc>
              </a:tr>
            </a:tbl>
          </a:graphicData>
        </a:graphic>
      </p:graphicFrame>
    </p:spTree>
    <p:extLst>
      <p:ext uri="{BB962C8B-B14F-4D97-AF65-F5344CB8AC3E}">
        <p14:creationId xmlns:p14="http://schemas.microsoft.com/office/powerpoint/2010/main" val="2510994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graphicFrame>
        <p:nvGraphicFramePr>
          <p:cNvPr id="4" name="Tabla 3"/>
          <p:cNvGraphicFramePr>
            <a:graphicFrameLocks noGrp="1"/>
          </p:cNvGraphicFramePr>
          <p:nvPr>
            <p:extLst/>
          </p:nvPr>
        </p:nvGraphicFramePr>
        <p:xfrm>
          <a:off x="0" y="215153"/>
          <a:ext cx="12192000" cy="6131560"/>
        </p:xfrm>
        <a:graphic>
          <a:graphicData uri="http://schemas.openxmlformats.org/drawingml/2006/table">
            <a:tbl>
              <a:tblPr firstRow="1" bandRow="1">
                <a:tableStyleId>{5C22544A-7EE6-4342-B048-85BDC9FD1C3A}</a:tableStyleId>
              </a:tblPr>
              <a:tblGrid>
                <a:gridCol w="1801906"/>
                <a:gridCol w="3079376"/>
                <a:gridCol w="4370294"/>
                <a:gridCol w="2940424"/>
              </a:tblGrid>
              <a:tr h="370840">
                <a:tc>
                  <a:txBody>
                    <a:bodyPr/>
                    <a:lstStyle/>
                    <a:p>
                      <a:r>
                        <a:rPr lang="es-MX" dirty="0" smtClean="0"/>
                        <a:t>Eje</a:t>
                      </a:r>
                      <a:endParaRPr lang="es-MX" dirty="0"/>
                    </a:p>
                  </a:txBody>
                  <a:tcPr/>
                </a:tc>
                <a:tc>
                  <a:txBody>
                    <a:bodyPr/>
                    <a:lstStyle/>
                    <a:p>
                      <a:r>
                        <a:rPr lang="es-MX" dirty="0" smtClean="0"/>
                        <a:t>Problemática</a:t>
                      </a:r>
                      <a:endParaRPr lang="es-MX" dirty="0"/>
                    </a:p>
                  </a:txBody>
                  <a:tcPr/>
                </a:tc>
                <a:tc>
                  <a:txBody>
                    <a:bodyPr/>
                    <a:lstStyle/>
                    <a:p>
                      <a:r>
                        <a:rPr lang="es-MX" dirty="0" smtClean="0"/>
                        <a:t>Estrategia</a:t>
                      </a:r>
                      <a:endParaRPr lang="es-MX" dirty="0"/>
                    </a:p>
                  </a:txBody>
                  <a:tcPr/>
                </a:tc>
                <a:tc>
                  <a:txBody>
                    <a:bodyPr/>
                    <a:lstStyle/>
                    <a:p>
                      <a:r>
                        <a:rPr lang="es-MX" dirty="0" smtClean="0"/>
                        <a:t>Objetivo</a:t>
                      </a:r>
                      <a:endParaRPr lang="es-MX" dirty="0"/>
                    </a:p>
                  </a:txBody>
                  <a:tcPr/>
                </a:tc>
              </a:tr>
              <a:tr h="370840">
                <a:tc>
                  <a:txBody>
                    <a:bodyPr/>
                    <a:lstStyle/>
                    <a:p>
                      <a:r>
                        <a:rPr lang="es-MX" sz="1800" b="1" kern="1200" dirty="0" smtClean="0">
                          <a:solidFill>
                            <a:schemeClr val="dk1"/>
                          </a:solidFill>
                          <a:effectLst/>
                          <a:latin typeface="+mn-lt"/>
                          <a:ea typeface="+mn-ea"/>
                          <a:cs typeface="+mn-cs"/>
                        </a:rPr>
                        <a:t>Ejercicio de los derechos ARCO y de portabilidad</a:t>
                      </a:r>
                      <a:endParaRPr lang="es-MX" b="1" dirty="0"/>
                    </a:p>
                  </a:txBody>
                  <a:tcPr/>
                </a:tc>
                <a:tc>
                  <a:txBody>
                    <a:bodyPr/>
                    <a:lstStyle/>
                    <a:p>
                      <a:r>
                        <a:rPr lang="es-MX" sz="1800" kern="1200" dirty="0" smtClean="0">
                          <a:solidFill>
                            <a:schemeClr val="dk1"/>
                          </a:solidFill>
                          <a:effectLst/>
                          <a:latin typeface="+mn-lt"/>
                          <a:ea typeface="+mn-ea"/>
                          <a:cs typeface="+mn-cs"/>
                        </a:rPr>
                        <a:t>El ejercicio de los derechos ARCO es reducido entre la población mexicana, mientras que la portabilidad de datos personales es un elemento novedoso que exige condiciones tecnológicas muy específicas para su realización</a:t>
                      </a:r>
                      <a:endParaRPr lang="es-MX" dirty="0"/>
                    </a:p>
                  </a:txBody>
                  <a:tcPr/>
                </a:tc>
                <a:tc>
                  <a:txBody>
                    <a:bodyPr/>
                    <a:lstStyle/>
                    <a:p>
                      <a:r>
                        <a:rPr lang="es-MX" sz="1800" kern="1200" dirty="0" smtClean="0">
                          <a:solidFill>
                            <a:schemeClr val="dk1"/>
                          </a:solidFill>
                          <a:effectLst/>
                          <a:latin typeface="+mn-lt"/>
                          <a:ea typeface="+mn-ea"/>
                          <a:cs typeface="+mn-cs"/>
                        </a:rPr>
                        <a:t>Para generar una protección de datos adecuada y contar con bases de datos precisas en el sector público, se requiere que los ciudadanos ejerzan sus derechos ARCO y la portabilidad de datos personales, siempre y cuando sea técnicamente posible</a:t>
                      </a:r>
                      <a:endParaRPr lang="es-MX" dirty="0"/>
                    </a:p>
                  </a:txBody>
                  <a:tcPr/>
                </a:tc>
                <a:tc>
                  <a:txBody>
                    <a:bodyPr/>
                    <a:lstStyle/>
                    <a:p>
                      <a:r>
                        <a:rPr lang="es-MX" sz="1800" kern="1200" dirty="0" smtClean="0">
                          <a:solidFill>
                            <a:schemeClr val="dk1"/>
                          </a:solidFill>
                          <a:effectLst/>
                          <a:latin typeface="+mn-lt"/>
                          <a:ea typeface="+mn-ea"/>
                          <a:cs typeface="+mn-cs"/>
                        </a:rPr>
                        <a:t>Establecer las bases para que exista un ejercicio adecuado de los derechos ARCO y la portabilidad de datos personales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dk1"/>
                          </a:solidFill>
                          <a:effectLst/>
                          <a:latin typeface="+mn-lt"/>
                          <a:ea typeface="+mn-ea"/>
                          <a:cs typeface="+mn-cs"/>
                        </a:rPr>
                        <a:t>Capacitación a los responsables en materia de protección de datos personales</a:t>
                      </a:r>
                    </a:p>
                  </a:txBody>
                  <a:tcPr/>
                </a:tc>
                <a:tc>
                  <a:txBody>
                    <a:bodyPr/>
                    <a:lstStyle/>
                    <a:p>
                      <a:r>
                        <a:rPr lang="es-MX" sz="1800" kern="1200" dirty="0" smtClean="0">
                          <a:solidFill>
                            <a:schemeClr val="dk1"/>
                          </a:solidFill>
                          <a:effectLst/>
                          <a:latin typeface="+mn-lt"/>
                          <a:ea typeface="+mn-ea"/>
                          <a:cs typeface="+mn-cs"/>
                        </a:rPr>
                        <a:t>Los servidores públicos que tratan datos personales en el ejercicio de sus funciones no cuentan con capacidades técnicas adecuadas </a:t>
                      </a:r>
                      <a:endParaRPr lang="es-MX" dirty="0"/>
                    </a:p>
                  </a:txBody>
                  <a:tcPr/>
                </a:tc>
                <a:tc>
                  <a:txBody>
                    <a:bodyPr/>
                    <a:lstStyle/>
                    <a:p>
                      <a:r>
                        <a:rPr lang="es-MX" sz="1800" kern="1200" dirty="0" smtClean="0">
                          <a:solidFill>
                            <a:schemeClr val="dk1"/>
                          </a:solidFill>
                          <a:effectLst/>
                          <a:latin typeface="+mn-lt"/>
                          <a:ea typeface="+mn-ea"/>
                          <a:cs typeface="+mn-cs"/>
                        </a:rPr>
                        <a:t>Para garantizar una adecuada protección a los datos personales que son tratados en el sector público se requiere que los servidores públicos que tratan datos personales en su quehacer cotidiano cuenten con las capacidades técnicas apropiadas</a:t>
                      </a:r>
                      <a:endParaRPr lang="es-MX" dirty="0"/>
                    </a:p>
                  </a:txBody>
                  <a:tcPr/>
                </a:tc>
                <a:tc>
                  <a:txBody>
                    <a:bodyPr/>
                    <a:lstStyle/>
                    <a:p>
                      <a:r>
                        <a:rPr lang="es-MX" sz="1800" kern="1200" dirty="0" smtClean="0">
                          <a:solidFill>
                            <a:schemeClr val="dk1"/>
                          </a:solidFill>
                          <a:effectLst/>
                          <a:latin typeface="+mn-lt"/>
                          <a:ea typeface="+mn-ea"/>
                          <a:cs typeface="+mn-cs"/>
                        </a:rPr>
                        <a:t>Promover que existan las capacidades técnicas adecuadas y suficientes entre los servidores públicos para la protección de los datos personales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dk1"/>
                          </a:solidFill>
                          <a:effectLst/>
                          <a:latin typeface="+mn-lt"/>
                          <a:ea typeface="+mn-ea"/>
                          <a:cs typeface="+mn-cs"/>
                        </a:rPr>
                        <a:t>Implementación y mantenimiento de un sistema de gestión de seguridad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Faltan medidas de seguridad de los datos personales en posesión de los responsables</a:t>
                      </a:r>
                    </a:p>
                  </a:txBody>
                  <a:tcPr/>
                </a:tc>
                <a:tc>
                  <a:txBody>
                    <a:bodyPr/>
                    <a:lstStyle/>
                    <a:p>
                      <a:r>
                        <a:rPr lang="es-MX" sz="1800" kern="1200" dirty="0" smtClean="0">
                          <a:solidFill>
                            <a:schemeClr val="dk1"/>
                          </a:solidFill>
                          <a:effectLst/>
                          <a:latin typeface="+mn-lt"/>
                          <a:ea typeface="+mn-ea"/>
                          <a:cs typeface="+mn-cs"/>
                        </a:rPr>
                        <a:t>Para garantizar que los datos personales tratados en el sector público mantengan sus atributos de integridad, confidencialidad y disponibilidad, es necesario implementar medidas de seguridad</a:t>
                      </a:r>
                      <a:endParaRPr lang="es-MX" dirty="0"/>
                    </a:p>
                  </a:txBody>
                  <a:tcPr/>
                </a:tc>
                <a:tc>
                  <a:txBody>
                    <a:bodyPr/>
                    <a:lstStyle/>
                    <a:p>
                      <a:r>
                        <a:rPr lang="es-MX" sz="1800" kern="1200" dirty="0" smtClean="0">
                          <a:solidFill>
                            <a:schemeClr val="dk1"/>
                          </a:solidFill>
                          <a:effectLst/>
                          <a:latin typeface="+mn-lt"/>
                          <a:ea typeface="+mn-ea"/>
                          <a:cs typeface="+mn-cs"/>
                        </a:rPr>
                        <a:t>Fomentar que los responsables establezcan un sistema de gestión de seguridad para garantizar que cuenten con medidas de seguridad de la información</a:t>
                      </a:r>
                      <a:endParaRPr lang="es-MX" dirty="0"/>
                    </a:p>
                  </a:txBody>
                  <a:tcPr/>
                </a:tc>
              </a:tr>
            </a:tbl>
          </a:graphicData>
        </a:graphic>
      </p:graphicFrame>
    </p:spTree>
    <p:extLst>
      <p:ext uri="{BB962C8B-B14F-4D97-AF65-F5344CB8AC3E}">
        <p14:creationId xmlns:p14="http://schemas.microsoft.com/office/powerpoint/2010/main" val="397649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graphicFrame>
        <p:nvGraphicFramePr>
          <p:cNvPr id="4" name="Tabla 3"/>
          <p:cNvGraphicFramePr>
            <a:graphicFrameLocks noGrp="1"/>
          </p:cNvGraphicFramePr>
          <p:nvPr>
            <p:extLst/>
          </p:nvPr>
        </p:nvGraphicFramePr>
        <p:xfrm>
          <a:off x="0" y="0"/>
          <a:ext cx="12192000" cy="6405880"/>
        </p:xfrm>
        <a:graphic>
          <a:graphicData uri="http://schemas.openxmlformats.org/drawingml/2006/table">
            <a:tbl>
              <a:tblPr firstRow="1" bandRow="1">
                <a:tableStyleId>{5C22544A-7EE6-4342-B048-85BDC9FD1C3A}</a:tableStyleId>
              </a:tblPr>
              <a:tblGrid>
                <a:gridCol w="1788459"/>
                <a:gridCol w="3160059"/>
                <a:gridCol w="4034117"/>
                <a:gridCol w="3209365"/>
              </a:tblGrid>
              <a:tr h="370840">
                <a:tc>
                  <a:txBody>
                    <a:bodyPr/>
                    <a:lstStyle/>
                    <a:p>
                      <a:r>
                        <a:rPr lang="es-MX" dirty="0" smtClean="0"/>
                        <a:t>Eje</a:t>
                      </a:r>
                      <a:endParaRPr lang="es-MX" dirty="0"/>
                    </a:p>
                  </a:txBody>
                  <a:tcPr/>
                </a:tc>
                <a:tc>
                  <a:txBody>
                    <a:bodyPr/>
                    <a:lstStyle/>
                    <a:p>
                      <a:r>
                        <a:rPr lang="es-MX" dirty="0" smtClean="0"/>
                        <a:t>Problemática</a:t>
                      </a:r>
                      <a:endParaRPr lang="es-MX" dirty="0"/>
                    </a:p>
                  </a:txBody>
                  <a:tcPr/>
                </a:tc>
                <a:tc>
                  <a:txBody>
                    <a:bodyPr/>
                    <a:lstStyle/>
                    <a:p>
                      <a:r>
                        <a:rPr lang="es-MX" dirty="0" smtClean="0"/>
                        <a:t>Estrategia</a:t>
                      </a:r>
                      <a:endParaRPr lang="es-MX" dirty="0"/>
                    </a:p>
                  </a:txBody>
                  <a:tcPr/>
                </a:tc>
                <a:tc>
                  <a:txBody>
                    <a:bodyPr/>
                    <a:lstStyle/>
                    <a:p>
                      <a:r>
                        <a:rPr lang="es-MX" dirty="0" smtClean="0"/>
                        <a:t>Objetivo</a:t>
                      </a:r>
                      <a:endParaRPr lang="es-MX" dirty="0"/>
                    </a:p>
                  </a:txBody>
                  <a:tcPr/>
                </a:tc>
              </a:tr>
              <a:tr h="370840">
                <a:tc>
                  <a:txBody>
                    <a:bodyPr/>
                    <a:lstStyle/>
                    <a:p>
                      <a:r>
                        <a:rPr lang="es-MX" sz="1800" b="1" kern="1200" dirty="0" smtClean="0">
                          <a:solidFill>
                            <a:schemeClr val="dk1"/>
                          </a:solidFill>
                          <a:effectLst/>
                          <a:latin typeface="+mn-lt"/>
                          <a:ea typeface="+mn-ea"/>
                          <a:cs typeface="+mn-cs"/>
                        </a:rPr>
                        <a:t>Estándares nacionales, internacionales y buenas/mejores prácticas en la materia</a:t>
                      </a:r>
                      <a:endParaRPr lang="es-MX" b="1" dirty="0"/>
                    </a:p>
                  </a:txBody>
                  <a:tcPr/>
                </a:tc>
                <a:tc>
                  <a:txBody>
                    <a:bodyPr/>
                    <a:lstStyle/>
                    <a:p>
                      <a:r>
                        <a:rPr lang="es-MX" sz="1800" kern="1200" dirty="0" smtClean="0">
                          <a:solidFill>
                            <a:schemeClr val="dk1"/>
                          </a:solidFill>
                          <a:effectLst/>
                          <a:latin typeface="+mn-lt"/>
                          <a:ea typeface="+mn-ea"/>
                          <a:cs typeface="+mn-cs"/>
                        </a:rPr>
                        <a:t>No han sido identificados los incentivos que permitan a los responsables adoptar mejores prácticas en la protección de datos personales</a:t>
                      </a:r>
                      <a:endParaRPr lang="es-MX" dirty="0"/>
                    </a:p>
                  </a:txBody>
                  <a:tcPr/>
                </a:tc>
                <a:tc>
                  <a:txBody>
                    <a:bodyPr/>
                    <a:lstStyle/>
                    <a:p>
                      <a:r>
                        <a:rPr lang="es-MX" sz="1800" kern="1200" dirty="0" smtClean="0">
                          <a:solidFill>
                            <a:schemeClr val="dk1"/>
                          </a:solidFill>
                          <a:effectLst/>
                          <a:latin typeface="+mn-lt"/>
                          <a:ea typeface="+mn-ea"/>
                          <a:cs typeface="+mn-cs"/>
                        </a:rPr>
                        <a:t>Para generar interés en los responsables y permitir a las y los titulares la fácil identificación de aquellas instituciones públicas que toman medidas de protección de datos personales que van más allá de la norma se requieren incentivos adecuados</a:t>
                      </a:r>
                      <a:endParaRPr lang="es-MX" dirty="0"/>
                    </a:p>
                  </a:txBody>
                  <a:tcPr/>
                </a:tc>
                <a:tc>
                  <a:txBody>
                    <a:bodyPr/>
                    <a:lstStyle/>
                    <a:p>
                      <a:r>
                        <a:rPr lang="es-MX" sz="1800" kern="1200" dirty="0" smtClean="0">
                          <a:solidFill>
                            <a:schemeClr val="dk1"/>
                          </a:solidFill>
                          <a:effectLst/>
                          <a:latin typeface="+mn-lt"/>
                          <a:ea typeface="+mn-ea"/>
                          <a:cs typeface="+mn-cs"/>
                        </a:rPr>
                        <a:t>Crear y facilitar la identificación de los incentivos que permiten a los responsables adoptar mejores prácticas en la protección de datos personales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dk1"/>
                          </a:solidFill>
                          <a:effectLst/>
                          <a:latin typeface="+mn-lt"/>
                          <a:ea typeface="+mn-ea"/>
                          <a:cs typeface="+mn-cs"/>
                        </a:rPr>
                        <a:t>Monitoreo, seguimiento y verificación de metas</a:t>
                      </a:r>
                    </a:p>
                  </a:txBody>
                  <a:tcPr/>
                </a:tc>
                <a:tc>
                  <a:txBody>
                    <a:bodyPr/>
                    <a:lstStyle/>
                    <a:p>
                      <a:r>
                        <a:rPr lang="es-MX" sz="1800" kern="1200" dirty="0" smtClean="0">
                          <a:solidFill>
                            <a:schemeClr val="dk1"/>
                          </a:solidFill>
                          <a:effectLst/>
                          <a:latin typeface="+mn-lt"/>
                          <a:ea typeface="+mn-ea"/>
                          <a:cs typeface="+mn-cs"/>
                        </a:rPr>
                        <a:t>Se detecta un déficit de información sistematizada que permita conocer la situación de los responsables de la aplicación de la </a:t>
                      </a:r>
                      <a:r>
                        <a:rPr lang="es-MX" sz="1800" kern="1200" dirty="0" err="1" smtClean="0">
                          <a:solidFill>
                            <a:schemeClr val="dk1"/>
                          </a:solidFill>
                          <a:effectLst/>
                          <a:latin typeface="+mn-lt"/>
                          <a:ea typeface="+mn-ea"/>
                          <a:cs typeface="+mn-cs"/>
                        </a:rPr>
                        <a:t>LGPDPPSO</a:t>
                      </a:r>
                      <a:r>
                        <a:rPr lang="es-MX" sz="1800" kern="1200" dirty="0" smtClean="0">
                          <a:solidFill>
                            <a:schemeClr val="dk1"/>
                          </a:solidFill>
                          <a:effectLst/>
                          <a:latin typeface="+mn-lt"/>
                          <a:ea typeface="+mn-ea"/>
                          <a:cs typeface="+mn-cs"/>
                        </a:rPr>
                        <a:t> o las leyes estatales en la materia respecto de su aplicación</a:t>
                      </a:r>
                      <a:endParaRPr lang="es-MX" dirty="0"/>
                    </a:p>
                  </a:txBody>
                  <a:tcPr/>
                </a:tc>
                <a:tc>
                  <a:txBody>
                    <a:bodyPr/>
                    <a:lstStyle/>
                    <a:p>
                      <a:r>
                        <a:rPr lang="es-MX" sz="1800" kern="1200" dirty="0" smtClean="0">
                          <a:solidFill>
                            <a:schemeClr val="dk1"/>
                          </a:solidFill>
                          <a:effectLst/>
                          <a:latin typeface="+mn-lt"/>
                          <a:ea typeface="+mn-ea"/>
                          <a:cs typeface="+mn-cs"/>
                        </a:rPr>
                        <a:t>Construir un sistema de evaluación y de seguimiento al desempeño que sea eficiente, integral, ágil, en la aplicación de la </a:t>
                      </a:r>
                      <a:r>
                        <a:rPr lang="es-MX" sz="1800" kern="1200" dirty="0" err="1" smtClean="0">
                          <a:solidFill>
                            <a:schemeClr val="dk1"/>
                          </a:solidFill>
                          <a:effectLst/>
                          <a:latin typeface="+mn-lt"/>
                          <a:ea typeface="+mn-ea"/>
                          <a:cs typeface="+mn-cs"/>
                        </a:rPr>
                        <a:t>LGPDPPSO</a:t>
                      </a:r>
                      <a:r>
                        <a:rPr lang="es-MX" sz="1800" kern="1200" dirty="0" smtClean="0">
                          <a:solidFill>
                            <a:schemeClr val="dk1"/>
                          </a:solidFill>
                          <a:effectLst/>
                          <a:latin typeface="+mn-lt"/>
                          <a:ea typeface="+mn-ea"/>
                          <a:cs typeface="+mn-cs"/>
                        </a:rPr>
                        <a:t> o las leyes estatales en la materia por parte de los responsables, que permita contar con información para detectar áreas de mejora</a:t>
                      </a:r>
                      <a:endParaRPr lang="es-MX" dirty="0"/>
                    </a:p>
                  </a:txBody>
                  <a:tcPr/>
                </a:tc>
                <a:tc>
                  <a:txBody>
                    <a:bodyPr/>
                    <a:lstStyle/>
                    <a:p>
                      <a:r>
                        <a:rPr lang="es-MX" sz="1800" kern="1200" dirty="0" smtClean="0">
                          <a:solidFill>
                            <a:schemeClr val="dk1"/>
                          </a:solidFill>
                          <a:effectLst/>
                          <a:latin typeface="+mn-lt"/>
                          <a:ea typeface="+mn-ea"/>
                          <a:cs typeface="+mn-cs"/>
                        </a:rPr>
                        <a:t>Conocer el desempeño de los responsables en la aplicación de la </a:t>
                      </a:r>
                      <a:r>
                        <a:rPr lang="es-MX" sz="1800" kern="1200" dirty="0" err="1" smtClean="0">
                          <a:solidFill>
                            <a:schemeClr val="dk1"/>
                          </a:solidFill>
                          <a:effectLst/>
                          <a:latin typeface="+mn-lt"/>
                          <a:ea typeface="+mn-ea"/>
                          <a:cs typeface="+mn-cs"/>
                        </a:rPr>
                        <a:t>LGPDPPSO</a:t>
                      </a:r>
                      <a:r>
                        <a:rPr lang="es-MX" sz="1800" kern="1200" dirty="0" smtClean="0">
                          <a:solidFill>
                            <a:schemeClr val="dk1"/>
                          </a:solidFill>
                          <a:effectLst/>
                          <a:latin typeface="+mn-lt"/>
                          <a:ea typeface="+mn-ea"/>
                          <a:cs typeface="+mn-cs"/>
                        </a:rPr>
                        <a:t> o las leyes estatales en la materia</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dk1"/>
                          </a:solidFill>
                          <a:effectLst/>
                          <a:latin typeface="+mn-lt"/>
                          <a:ea typeface="+mn-ea"/>
                          <a:cs typeface="+mn-cs"/>
                        </a:rPr>
                        <a:t>Acciones preventivas en materia de protección de datos personales</a:t>
                      </a:r>
                    </a:p>
                  </a:txBody>
                  <a:tcPr/>
                </a:tc>
                <a:tc>
                  <a:txBody>
                    <a:bodyPr/>
                    <a:lstStyle/>
                    <a:p>
                      <a:r>
                        <a:rPr lang="es-MX" sz="1800" kern="1200" dirty="0" smtClean="0">
                          <a:solidFill>
                            <a:schemeClr val="dk1"/>
                          </a:solidFill>
                          <a:effectLst/>
                          <a:latin typeface="+mn-lt"/>
                          <a:ea typeface="+mn-ea"/>
                          <a:cs typeface="+mn-cs"/>
                        </a:rPr>
                        <a:t>Las acciones y herramientas de facilitación para la protección de datos personales en el sector público son escasas o inexistentes</a:t>
                      </a:r>
                      <a:endParaRPr lang="es-MX" dirty="0"/>
                    </a:p>
                  </a:txBody>
                  <a:tcPr/>
                </a:tc>
                <a:tc>
                  <a:txBody>
                    <a:bodyPr/>
                    <a:lstStyle/>
                    <a:p>
                      <a:r>
                        <a:rPr lang="es-MX" sz="1800" kern="1200" dirty="0" smtClean="0">
                          <a:solidFill>
                            <a:schemeClr val="dk1"/>
                          </a:solidFill>
                          <a:effectLst/>
                          <a:latin typeface="+mn-lt"/>
                          <a:ea typeface="+mn-ea"/>
                          <a:cs typeface="+mn-cs"/>
                        </a:rPr>
                        <a:t>Para que los organismos garantes ejerzan mejor su labor rectora en la protección de datos personales en el sector público del país, deben trabajar de manera preferencial en la generación de acciones y herramientas de facilitación dirigidas a los responsables y a las y los titulares</a:t>
                      </a:r>
                      <a:endParaRPr lang="es-MX" dirty="0"/>
                    </a:p>
                  </a:txBody>
                  <a:tcPr/>
                </a:tc>
                <a:tc>
                  <a:txBody>
                    <a:bodyPr/>
                    <a:lstStyle/>
                    <a:p>
                      <a:r>
                        <a:rPr lang="es-MX" sz="1800" kern="1200" dirty="0" smtClean="0">
                          <a:solidFill>
                            <a:schemeClr val="dk1"/>
                          </a:solidFill>
                          <a:effectLst/>
                          <a:latin typeface="+mn-lt"/>
                          <a:ea typeface="+mn-ea"/>
                          <a:cs typeface="+mn-cs"/>
                        </a:rPr>
                        <a:t>Generar acciones y herramientas de facilitación para el ejercicio y tutela del derecho a la protección de datos personales en todo el país</a:t>
                      </a:r>
                    </a:p>
                  </a:txBody>
                  <a:tcPr/>
                </a:tc>
              </a:tr>
            </a:tbl>
          </a:graphicData>
        </a:graphic>
      </p:graphicFrame>
    </p:spTree>
    <p:extLst>
      <p:ext uri="{BB962C8B-B14F-4D97-AF65-F5344CB8AC3E}">
        <p14:creationId xmlns:p14="http://schemas.microsoft.com/office/powerpoint/2010/main" val="2186744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graphicFrame>
        <p:nvGraphicFramePr>
          <p:cNvPr id="4" name="Tabla 3"/>
          <p:cNvGraphicFramePr>
            <a:graphicFrameLocks noGrp="1"/>
          </p:cNvGraphicFramePr>
          <p:nvPr>
            <p:extLst/>
          </p:nvPr>
        </p:nvGraphicFramePr>
        <p:xfrm>
          <a:off x="0" y="80682"/>
          <a:ext cx="12192000" cy="6680200"/>
        </p:xfrm>
        <a:graphic>
          <a:graphicData uri="http://schemas.openxmlformats.org/drawingml/2006/table">
            <a:tbl>
              <a:tblPr firstRow="1" bandRow="1">
                <a:tableStyleId>{5C22544A-7EE6-4342-B048-85BDC9FD1C3A}</a:tableStyleId>
              </a:tblPr>
              <a:tblGrid>
                <a:gridCol w="1358153"/>
                <a:gridCol w="2918012"/>
                <a:gridCol w="4935070"/>
                <a:gridCol w="2980765"/>
              </a:tblGrid>
              <a:tr h="370840">
                <a:tc>
                  <a:txBody>
                    <a:bodyPr/>
                    <a:lstStyle/>
                    <a:p>
                      <a:r>
                        <a:rPr lang="es-MX" dirty="0" smtClean="0"/>
                        <a:t>Eje</a:t>
                      </a:r>
                      <a:endParaRPr lang="es-MX" dirty="0"/>
                    </a:p>
                  </a:txBody>
                  <a:tcPr/>
                </a:tc>
                <a:tc>
                  <a:txBody>
                    <a:bodyPr/>
                    <a:lstStyle/>
                    <a:p>
                      <a:r>
                        <a:rPr lang="es-MX" dirty="0" smtClean="0"/>
                        <a:t>Problemática</a:t>
                      </a:r>
                      <a:endParaRPr lang="es-MX" dirty="0"/>
                    </a:p>
                  </a:txBody>
                  <a:tcPr/>
                </a:tc>
                <a:tc>
                  <a:txBody>
                    <a:bodyPr/>
                    <a:lstStyle/>
                    <a:p>
                      <a:r>
                        <a:rPr lang="es-MX" dirty="0" smtClean="0"/>
                        <a:t>Estrategia</a:t>
                      </a:r>
                      <a:endParaRPr lang="es-MX" dirty="0"/>
                    </a:p>
                  </a:txBody>
                  <a:tcPr/>
                </a:tc>
                <a:tc>
                  <a:txBody>
                    <a:bodyPr/>
                    <a:lstStyle/>
                    <a:p>
                      <a:r>
                        <a:rPr lang="es-MX" dirty="0" smtClean="0"/>
                        <a:t>Objetivo</a:t>
                      </a:r>
                      <a:endParaRPr lang="es-MX" dirty="0"/>
                    </a:p>
                  </a:txBody>
                  <a:tcPr/>
                </a:tc>
              </a:tr>
              <a:tr h="370840">
                <a:tc rowSpan="3">
                  <a:txBody>
                    <a:bodyPr/>
                    <a:lstStyle/>
                    <a:p>
                      <a:r>
                        <a:rPr lang="es-MX" sz="1800" b="1" kern="1200" dirty="0" smtClean="0">
                          <a:solidFill>
                            <a:schemeClr val="dk1"/>
                          </a:solidFill>
                          <a:effectLst/>
                          <a:latin typeface="+mn-lt"/>
                          <a:ea typeface="+mn-ea"/>
                          <a:cs typeface="+mn-cs"/>
                        </a:rPr>
                        <a:t>Perspectiva normativa con enfoque de política pública</a:t>
                      </a:r>
                      <a:endParaRPr lang="es-MX" b="1" dirty="0"/>
                    </a:p>
                  </a:txBody>
                  <a:tcPr anchor="ctr"/>
                </a:tc>
                <a:tc>
                  <a:txBody>
                    <a:bodyPr/>
                    <a:lstStyle/>
                    <a:p>
                      <a:r>
                        <a:rPr lang="es-MX" sz="1800" kern="1200" dirty="0" smtClean="0">
                          <a:solidFill>
                            <a:schemeClr val="dk1"/>
                          </a:solidFill>
                          <a:effectLst/>
                          <a:latin typeface="+mn-lt"/>
                          <a:ea typeface="+mn-ea"/>
                          <a:cs typeface="+mn-cs"/>
                        </a:rPr>
                        <a:t>La </a:t>
                      </a:r>
                      <a:r>
                        <a:rPr lang="es-MX" sz="1800" kern="1200" dirty="0" err="1" smtClean="0">
                          <a:solidFill>
                            <a:schemeClr val="dk1"/>
                          </a:solidFill>
                          <a:effectLst/>
                          <a:latin typeface="+mn-lt"/>
                          <a:ea typeface="+mn-ea"/>
                          <a:cs typeface="+mn-cs"/>
                        </a:rPr>
                        <a:t>LGPDPPSO</a:t>
                      </a:r>
                      <a:r>
                        <a:rPr lang="es-MX" sz="1800" kern="1200" dirty="0" smtClean="0">
                          <a:solidFill>
                            <a:schemeClr val="dk1"/>
                          </a:solidFill>
                          <a:effectLst/>
                          <a:latin typeface="+mn-lt"/>
                          <a:ea typeface="+mn-ea"/>
                          <a:cs typeface="+mn-cs"/>
                        </a:rPr>
                        <a:t> y las leyes estatales en la materia, por su propia naturaleza, no establecen específicamente los procesos y mecanismos que le permitan ser operable</a:t>
                      </a:r>
                      <a:endParaRPr lang="es-MX" dirty="0"/>
                    </a:p>
                  </a:txBody>
                  <a:tcPr/>
                </a:tc>
                <a:tc>
                  <a:txBody>
                    <a:bodyPr/>
                    <a:lstStyle/>
                    <a:p>
                      <a:r>
                        <a:rPr lang="es-MX" sz="1800" kern="1200" dirty="0" smtClean="0">
                          <a:solidFill>
                            <a:schemeClr val="dk1"/>
                          </a:solidFill>
                          <a:effectLst/>
                          <a:latin typeface="+mn-lt"/>
                          <a:ea typeface="+mn-ea"/>
                          <a:cs typeface="+mn-cs"/>
                        </a:rPr>
                        <a:t>Para lograr una aplicación y cumplimiento adecuados de la </a:t>
                      </a:r>
                      <a:r>
                        <a:rPr lang="es-MX" sz="1800" kern="1200" dirty="0" err="1" smtClean="0">
                          <a:solidFill>
                            <a:schemeClr val="dk1"/>
                          </a:solidFill>
                          <a:effectLst/>
                          <a:latin typeface="+mn-lt"/>
                          <a:ea typeface="+mn-ea"/>
                          <a:cs typeface="+mn-cs"/>
                        </a:rPr>
                        <a:t>LGPDPPSO</a:t>
                      </a:r>
                      <a:r>
                        <a:rPr lang="es-MX" sz="1800" kern="1200" dirty="0" smtClean="0">
                          <a:solidFill>
                            <a:schemeClr val="dk1"/>
                          </a:solidFill>
                          <a:effectLst/>
                          <a:latin typeface="+mn-lt"/>
                          <a:ea typeface="+mn-ea"/>
                          <a:cs typeface="+mn-cs"/>
                        </a:rPr>
                        <a:t> o las leyes estatales en la materia y brindar certeza a los responsables, se requiere la generación de normatividad secundaria útil y suficiente</a:t>
                      </a:r>
                      <a:endParaRPr lang="es-MX" dirty="0"/>
                    </a:p>
                  </a:txBody>
                  <a:tcPr/>
                </a:tc>
                <a:tc>
                  <a:txBody>
                    <a:bodyPr/>
                    <a:lstStyle/>
                    <a:p>
                      <a:r>
                        <a:rPr lang="es-ES" sz="1800" kern="1200" dirty="0" smtClean="0">
                          <a:solidFill>
                            <a:schemeClr val="dk1"/>
                          </a:solidFill>
                          <a:effectLst/>
                          <a:latin typeface="+mn-lt"/>
                          <a:ea typeface="+mn-ea"/>
                          <a:cs typeface="+mn-cs"/>
                        </a:rPr>
                        <a:t>Elaborar y expedir normatividad útil y suficiente</a:t>
                      </a:r>
                      <a:endParaRPr lang="es-MX" sz="1800" kern="1200" dirty="0" smtClean="0">
                        <a:solidFill>
                          <a:schemeClr val="dk1"/>
                        </a:solidFill>
                        <a:effectLst/>
                        <a:latin typeface="+mn-lt"/>
                        <a:ea typeface="+mn-ea"/>
                        <a:cs typeface="+mn-cs"/>
                      </a:endParaRPr>
                    </a:p>
                  </a:txBody>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b="1" kern="1200" dirty="0" smtClean="0">
                        <a:solidFill>
                          <a:schemeClr val="dk1"/>
                        </a:solidFill>
                        <a:effectLst/>
                        <a:latin typeface="+mn-lt"/>
                        <a:ea typeface="+mn-ea"/>
                        <a:cs typeface="+mn-cs"/>
                      </a:endParaRPr>
                    </a:p>
                  </a:txBody>
                  <a:tcPr/>
                </a:tc>
                <a:tc>
                  <a:txBody>
                    <a:bodyPr/>
                    <a:lstStyle/>
                    <a:p>
                      <a:r>
                        <a:rPr lang="es-MX" sz="1800" kern="1200" dirty="0" smtClean="0">
                          <a:solidFill>
                            <a:schemeClr val="dk1"/>
                          </a:solidFill>
                          <a:effectLst/>
                          <a:latin typeface="+mn-lt"/>
                          <a:ea typeface="+mn-ea"/>
                          <a:cs typeface="+mn-cs"/>
                        </a:rPr>
                        <a:t>Los organismos garantes tienen nuevas atribuciones para las cuáles aún no cuentan con los recursos y capacidades necesarias para su atención</a:t>
                      </a:r>
                      <a:endParaRPr lang="es-MX" dirty="0"/>
                    </a:p>
                  </a:txBody>
                  <a:tcPr/>
                </a:tc>
                <a:tc>
                  <a:txBody>
                    <a:bodyPr/>
                    <a:lstStyle/>
                    <a:p>
                      <a:r>
                        <a:rPr lang="es-MX" sz="1800" kern="1200" dirty="0" smtClean="0">
                          <a:solidFill>
                            <a:schemeClr val="dk1"/>
                          </a:solidFill>
                          <a:effectLst/>
                          <a:latin typeface="+mn-lt"/>
                          <a:ea typeface="+mn-ea"/>
                          <a:cs typeface="+mn-cs"/>
                        </a:rPr>
                        <a:t>Para disminuir las presiones institucionales (cargas administrativas, esfuerzos adicionales y costos) que se derivan de las nuevas atribuciones, estas deben ser ejercidas de forma adecuada</a:t>
                      </a:r>
                      <a:endParaRPr lang="es-MX" dirty="0"/>
                    </a:p>
                  </a:txBody>
                  <a:tcPr/>
                </a:tc>
                <a:tc>
                  <a:txBody>
                    <a:bodyPr/>
                    <a:lstStyle/>
                    <a:p>
                      <a:r>
                        <a:rPr lang="es-ES" sz="1800" kern="1200" dirty="0" smtClean="0">
                          <a:solidFill>
                            <a:schemeClr val="dk1"/>
                          </a:solidFill>
                          <a:effectLst/>
                          <a:latin typeface="+mn-lt"/>
                          <a:ea typeface="+mn-ea"/>
                          <a:cs typeface="+mn-cs"/>
                        </a:rPr>
                        <a:t>Establecer las bases y mecanismos para que los organismos garantes ejerzan adecuadamente sus nuevas atribuciones derivadas de la </a:t>
                      </a:r>
                      <a:r>
                        <a:rPr lang="es-ES" sz="1800" kern="1200" dirty="0" err="1" smtClean="0">
                          <a:solidFill>
                            <a:schemeClr val="dk1"/>
                          </a:solidFill>
                          <a:effectLst/>
                          <a:latin typeface="+mn-lt"/>
                          <a:ea typeface="+mn-ea"/>
                          <a:cs typeface="+mn-cs"/>
                        </a:rPr>
                        <a:t>LGPDPPSO</a:t>
                      </a:r>
                      <a:r>
                        <a:rPr lang="es-ES" sz="1800" kern="1200" dirty="0" smtClean="0">
                          <a:solidFill>
                            <a:schemeClr val="dk1"/>
                          </a:solidFill>
                          <a:effectLst/>
                          <a:latin typeface="+mn-lt"/>
                          <a:ea typeface="+mn-ea"/>
                          <a:cs typeface="+mn-cs"/>
                        </a:rPr>
                        <a:t> o de las leyes estatales en la materia</a:t>
                      </a:r>
                      <a:endParaRPr lang="es-MX" sz="1800" kern="1200" dirty="0" smtClean="0">
                        <a:solidFill>
                          <a:schemeClr val="dk1"/>
                        </a:solidFill>
                        <a:effectLst/>
                        <a:latin typeface="+mn-lt"/>
                        <a:ea typeface="+mn-ea"/>
                        <a:cs typeface="+mn-cs"/>
                      </a:endParaRPr>
                    </a:p>
                  </a:txBody>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b="1" kern="1200" dirty="0" smtClean="0">
                        <a:solidFill>
                          <a:schemeClr val="dk1"/>
                        </a:solidFill>
                        <a:effectLst/>
                        <a:latin typeface="+mn-lt"/>
                        <a:ea typeface="+mn-ea"/>
                        <a:cs typeface="+mn-cs"/>
                      </a:endParaRPr>
                    </a:p>
                  </a:txBody>
                  <a:tcPr/>
                </a:tc>
                <a:tc>
                  <a:txBody>
                    <a:bodyPr/>
                    <a:lstStyle/>
                    <a:p>
                      <a:r>
                        <a:rPr lang="es-MX" sz="1800" kern="1200" dirty="0" smtClean="0">
                          <a:solidFill>
                            <a:schemeClr val="dk1"/>
                          </a:solidFill>
                          <a:effectLst/>
                          <a:latin typeface="+mn-lt"/>
                          <a:ea typeface="+mn-ea"/>
                          <a:cs typeface="+mn-cs"/>
                        </a:rPr>
                        <a:t>Derivado de la reciente promulgación de la </a:t>
                      </a:r>
                      <a:r>
                        <a:rPr lang="es-MX" sz="1800" kern="1200" dirty="0" err="1" smtClean="0">
                          <a:solidFill>
                            <a:schemeClr val="dk1"/>
                          </a:solidFill>
                          <a:effectLst/>
                          <a:latin typeface="+mn-lt"/>
                          <a:ea typeface="+mn-ea"/>
                          <a:cs typeface="+mn-cs"/>
                        </a:rPr>
                        <a:t>LGPDPPSO</a:t>
                      </a:r>
                      <a:r>
                        <a:rPr lang="es-MX" sz="1800" kern="1200" dirty="0" smtClean="0">
                          <a:solidFill>
                            <a:schemeClr val="dk1"/>
                          </a:solidFill>
                          <a:effectLst/>
                          <a:latin typeface="+mn-lt"/>
                          <a:ea typeface="+mn-ea"/>
                          <a:cs typeface="+mn-cs"/>
                        </a:rPr>
                        <a:t> no se han desarrollado acciones específicas en las instancias del </a:t>
                      </a:r>
                      <a:r>
                        <a:rPr lang="es-MX" sz="1800" kern="1200" dirty="0" err="1" smtClean="0">
                          <a:solidFill>
                            <a:schemeClr val="dk1"/>
                          </a:solidFill>
                          <a:effectLst/>
                          <a:latin typeface="+mn-lt"/>
                          <a:ea typeface="+mn-ea"/>
                          <a:cs typeface="+mn-cs"/>
                        </a:rPr>
                        <a:t>SNT</a:t>
                      </a:r>
                      <a:r>
                        <a:rPr lang="es-MX" sz="1800" kern="1200" dirty="0" smtClean="0">
                          <a:solidFill>
                            <a:schemeClr val="dk1"/>
                          </a:solidFill>
                          <a:effectLst/>
                          <a:latin typeface="+mn-lt"/>
                          <a:ea typeface="+mn-ea"/>
                          <a:cs typeface="+mn-cs"/>
                        </a:rPr>
                        <a:t> para promover su aplicación en todo su potencial</a:t>
                      </a:r>
                      <a:endParaRPr lang="es-MX" dirty="0"/>
                    </a:p>
                  </a:txBody>
                  <a:tcPr/>
                </a:tc>
                <a:tc>
                  <a:txBody>
                    <a:bodyPr/>
                    <a:lstStyle/>
                    <a:p>
                      <a:r>
                        <a:rPr lang="es-MX" sz="1800" kern="1200" dirty="0" smtClean="0">
                          <a:solidFill>
                            <a:schemeClr val="dk1"/>
                          </a:solidFill>
                          <a:effectLst/>
                          <a:latin typeface="+mn-lt"/>
                          <a:ea typeface="+mn-ea"/>
                          <a:cs typeface="+mn-cs"/>
                        </a:rPr>
                        <a:t>Para generar un cumplimiento y respeto a las responsabilidades de cada uno de los organismos garantes del país derivadas de la citada norma, así como brindar certeza a las y los titulares sobre la resolución de sus recursos de revisión, los organismos garantes de las entidades federativas y el INAI deben desarrollar las acciones que permitan hacer del </a:t>
                      </a:r>
                      <a:r>
                        <a:rPr lang="es-MX" sz="1800" kern="1200" dirty="0" err="1" smtClean="0">
                          <a:solidFill>
                            <a:schemeClr val="dk1"/>
                          </a:solidFill>
                          <a:effectLst/>
                          <a:latin typeface="+mn-lt"/>
                          <a:ea typeface="+mn-ea"/>
                          <a:cs typeface="+mn-cs"/>
                        </a:rPr>
                        <a:t>SNT</a:t>
                      </a:r>
                      <a:r>
                        <a:rPr lang="es-MX" sz="1800" kern="1200" dirty="0" smtClean="0">
                          <a:solidFill>
                            <a:schemeClr val="dk1"/>
                          </a:solidFill>
                          <a:effectLst/>
                          <a:latin typeface="+mn-lt"/>
                          <a:ea typeface="+mn-ea"/>
                          <a:cs typeface="+mn-cs"/>
                        </a:rPr>
                        <a:t> una instancia de coordinación efectiva en la materia</a:t>
                      </a:r>
                      <a:endParaRPr lang="es-MX" dirty="0"/>
                    </a:p>
                  </a:txBody>
                  <a:tcPr/>
                </a:tc>
                <a:tc>
                  <a:txBody>
                    <a:bodyPr/>
                    <a:lstStyle/>
                    <a:p>
                      <a:r>
                        <a:rPr lang="es-ES" sz="1800" kern="1200" dirty="0" smtClean="0">
                          <a:solidFill>
                            <a:schemeClr val="dk1"/>
                          </a:solidFill>
                          <a:effectLst/>
                          <a:latin typeface="+mn-lt"/>
                          <a:ea typeface="+mn-ea"/>
                          <a:cs typeface="+mn-cs"/>
                        </a:rPr>
                        <a:t>Construir mecanismos de colaboración efectivos y solidarios para los organismos garantes de las entidades federativas y el INAI como homólogos en la garantía de la protección de datos personales</a:t>
                      </a:r>
                      <a:endParaRPr lang="es-MX"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532898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7704"/>
            <a:ext cx="10515600" cy="917765"/>
          </a:xfrm>
        </p:spPr>
        <p:txBody>
          <a:bodyPr>
            <a:normAutofit fontScale="90000"/>
          </a:bodyPr>
          <a:lstStyle/>
          <a:p>
            <a:r>
              <a:rPr lang="es-MX" dirty="0" smtClean="0"/>
              <a:t>Introducción a los Programas Nacionales: </a:t>
            </a:r>
            <a:r>
              <a:rPr lang="es-MX" dirty="0" err="1" smtClean="0"/>
              <a:t>PROTɅI</a:t>
            </a:r>
            <a:endParaRPr lang="es-MX" dirty="0"/>
          </a:p>
        </p:txBody>
      </p:sp>
      <p:graphicFrame>
        <p:nvGraphicFramePr>
          <p:cNvPr id="4" name="Marcador de contenido 3"/>
          <p:cNvGraphicFramePr>
            <a:graphicFrameLocks noGrp="1"/>
          </p:cNvGraphicFramePr>
          <p:nvPr>
            <p:ph idx="1"/>
            <p:extLst/>
          </p:nvPr>
        </p:nvGraphicFramePr>
        <p:xfrm>
          <a:off x="688075" y="133430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9329530" y="6056243"/>
            <a:ext cx="2464905" cy="369332"/>
          </a:xfrm>
          <a:prstGeom prst="rect">
            <a:avLst/>
          </a:prstGeom>
          <a:noFill/>
        </p:spPr>
        <p:txBody>
          <a:bodyPr wrap="square" rtlCol="0">
            <a:spAutoFit/>
          </a:bodyPr>
          <a:lstStyle/>
          <a:p>
            <a:r>
              <a:rPr lang="es-MX" dirty="0">
                <a:solidFill>
                  <a:srgbClr val="FF0000"/>
                </a:solidFill>
                <a:highlight>
                  <a:srgbClr val="C0C0C0"/>
                </a:highlight>
                <a:hlinkClick r:id="rId7" action="ppaction://hlinksldjump"/>
              </a:rPr>
              <a:t>Información adicional</a:t>
            </a:r>
            <a:endParaRPr lang="es-ES" dirty="0">
              <a:solidFill>
                <a:srgbClr val="FF0000"/>
              </a:solidFill>
              <a:highlight>
                <a:srgbClr val="C0C0C0"/>
              </a:highlight>
            </a:endParaRPr>
          </a:p>
        </p:txBody>
      </p:sp>
    </p:spTree>
    <p:extLst>
      <p:ext uri="{BB962C8B-B14F-4D97-AF65-F5344CB8AC3E}">
        <p14:creationId xmlns:p14="http://schemas.microsoft.com/office/powerpoint/2010/main" val="1934615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441811" y="799297"/>
            <a:ext cx="8652681" cy="5955890"/>
          </a:xfrm>
          <a:prstGeom prst="rect">
            <a:avLst/>
          </a:prstGeom>
        </p:spPr>
      </p:pic>
      <p:sp>
        <p:nvSpPr>
          <p:cNvPr id="59" name="Título 1"/>
          <p:cNvSpPr>
            <a:spLocks noGrp="1"/>
          </p:cNvSpPr>
          <p:nvPr>
            <p:ph type="title"/>
          </p:nvPr>
        </p:nvSpPr>
        <p:spPr>
          <a:xfrm>
            <a:off x="578892" y="-249024"/>
            <a:ext cx="10515600" cy="1325563"/>
          </a:xfrm>
        </p:spPr>
        <p:txBody>
          <a:bodyPr/>
          <a:lstStyle/>
          <a:p>
            <a:r>
              <a:rPr lang="es-MX" dirty="0" smtClean="0"/>
              <a:t>Estructura </a:t>
            </a:r>
            <a:r>
              <a:rPr lang="es-MX" dirty="0"/>
              <a:t>del PROTɅI</a:t>
            </a:r>
          </a:p>
        </p:txBody>
      </p:sp>
    </p:spTree>
    <p:extLst>
      <p:ext uri="{BB962C8B-B14F-4D97-AF65-F5344CB8AC3E}">
        <p14:creationId xmlns:p14="http://schemas.microsoft.com/office/powerpoint/2010/main" val="1210195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MX" dirty="0" smtClean="0"/>
              <a:t>Estructura </a:t>
            </a:r>
            <a:r>
              <a:rPr lang="es-MX" dirty="0"/>
              <a:t>del PROTɅI</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64130986"/>
              </p:ext>
            </p:extLst>
          </p:nvPr>
        </p:nvGraphicFramePr>
        <p:xfrm>
          <a:off x="838200" y="1099446"/>
          <a:ext cx="10515600" cy="541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480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ítulo 1"/>
          <p:cNvSpPr>
            <a:spLocks noGrp="1"/>
          </p:cNvSpPr>
          <p:nvPr>
            <p:ph type="title"/>
          </p:nvPr>
        </p:nvSpPr>
        <p:spPr>
          <a:xfrm>
            <a:off x="578892" y="-249024"/>
            <a:ext cx="10515600" cy="1325563"/>
          </a:xfrm>
        </p:spPr>
        <p:txBody>
          <a:bodyPr/>
          <a:lstStyle/>
          <a:p>
            <a:r>
              <a:rPr lang="es-MX" dirty="0" smtClean="0"/>
              <a:t>Estructura</a:t>
            </a:r>
            <a:r>
              <a:rPr lang="es-MX" dirty="0"/>
              <a:t>: Ejemplo de contenido</a:t>
            </a:r>
          </a:p>
        </p:txBody>
      </p:sp>
      <p:pic>
        <p:nvPicPr>
          <p:cNvPr id="5" name="Imagen 4"/>
          <p:cNvPicPr>
            <a:picLocks noChangeAspect="1"/>
          </p:cNvPicPr>
          <p:nvPr/>
        </p:nvPicPr>
        <p:blipFill>
          <a:blip r:embed="rId2"/>
          <a:stretch>
            <a:fillRect/>
          </a:stretch>
        </p:blipFill>
        <p:spPr>
          <a:xfrm>
            <a:off x="1582698" y="956690"/>
            <a:ext cx="8507987" cy="5534878"/>
          </a:xfrm>
          <a:prstGeom prst="rect">
            <a:avLst/>
          </a:prstGeom>
        </p:spPr>
      </p:pic>
    </p:spTree>
    <p:extLst>
      <p:ext uri="{BB962C8B-B14F-4D97-AF65-F5344CB8AC3E}">
        <p14:creationId xmlns:p14="http://schemas.microsoft.com/office/powerpoint/2010/main" val="1801238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4934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6" name="Objeto 5"/>
          <p:cNvGraphicFramePr>
            <a:graphicFrameLocks noChangeAspect="1"/>
          </p:cNvGraphicFramePr>
          <p:nvPr>
            <p:extLst/>
          </p:nvPr>
        </p:nvGraphicFramePr>
        <p:xfrm>
          <a:off x="3530983" y="-1"/>
          <a:ext cx="4760259" cy="6848706"/>
        </p:xfrm>
        <a:graphic>
          <a:graphicData uri="http://schemas.openxmlformats.org/presentationml/2006/ole">
            <mc:AlternateContent xmlns:mc="http://schemas.openxmlformats.org/markup-compatibility/2006">
              <mc:Choice xmlns:v="urn:schemas-microsoft-com:vml" Requires="v">
                <p:oleObj spid="_x0000_s1031" name="Imagen de mapa de bits" r:id="rId3" imgW="4048690" imgH="5819048" progId="Paint.Picture">
                  <p:embed/>
                </p:oleObj>
              </mc:Choice>
              <mc:Fallback>
                <p:oleObj name="Imagen de mapa de bits" r:id="rId3" imgW="4048690" imgH="5819048" progId="Paint.Picture">
                  <p:embed/>
                  <p:pic>
                    <p:nvPicPr>
                      <p:cNvPr id="0" name=""/>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3530983" y="-1"/>
                        <a:ext cx="4760259" cy="6848706"/>
                      </a:xfrm>
                      <a:prstGeom prst="rect">
                        <a:avLst/>
                      </a:prstGeom>
                      <a:noFill/>
                    </p:spPr>
                  </p:pic>
                </p:oleObj>
              </mc:Fallback>
            </mc:AlternateContent>
          </a:graphicData>
        </a:graphic>
      </p:graphicFrame>
      <p:sp>
        <p:nvSpPr>
          <p:cNvPr id="7" name="Rectángulo 6"/>
          <p:cNvSpPr/>
          <p:nvPr/>
        </p:nvSpPr>
        <p:spPr>
          <a:xfrm>
            <a:off x="8291242" y="45718"/>
            <a:ext cx="708848" cy="369332"/>
          </a:xfrm>
          <a:prstGeom prst="rect">
            <a:avLst/>
          </a:prstGeom>
        </p:spPr>
        <p:txBody>
          <a:bodyPr wrap="non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MX" dirty="0">
                <a:latin typeface="Calibri" panose="020F0502020204030204" pitchFamily="34" charset="0"/>
                <a:ea typeface="Calibri" panose="020F0502020204030204" pitchFamily="34" charset="0"/>
                <a:cs typeface="Times New Roman" panose="02020603050405020304" pitchFamily="18" charset="0"/>
              </a:rPr>
              <a:t>EJE</a:t>
            </a:r>
            <a:endParaRPr lang="es-MX" dirty="0"/>
          </a:p>
        </p:txBody>
      </p:sp>
      <p:sp>
        <p:nvSpPr>
          <p:cNvPr id="8" name="Rectángulo 7"/>
          <p:cNvSpPr/>
          <p:nvPr/>
        </p:nvSpPr>
        <p:spPr>
          <a:xfrm>
            <a:off x="1600070" y="257360"/>
            <a:ext cx="1930913" cy="369332"/>
          </a:xfrm>
          <a:prstGeom prst="rect">
            <a:avLst/>
          </a:prstGeom>
        </p:spPr>
        <p:txBody>
          <a:bodyPr wrap="none">
            <a:spAutoFit/>
          </a:bodyPr>
          <a:lstStyle/>
          <a:p>
            <a:r>
              <a:rPr lang="es-MX" dirty="0" smtClean="0">
                <a:latin typeface="Calibri" panose="020F0502020204030204" pitchFamily="34" charset="0"/>
                <a:ea typeface="Calibri" panose="020F0502020204030204" pitchFamily="34" charset="0"/>
                <a:cs typeface="Times New Roman" panose="02020603050405020304" pitchFamily="18" charset="0"/>
              </a:rPr>
              <a:t> PROBLEMÁTICA</a:t>
            </a:r>
            <a:r>
              <a:rPr lang="es-MX"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s-MX" dirty="0"/>
          </a:p>
        </p:txBody>
      </p:sp>
      <p:sp>
        <p:nvSpPr>
          <p:cNvPr id="9" name="Rectángulo 8"/>
          <p:cNvSpPr/>
          <p:nvPr/>
        </p:nvSpPr>
        <p:spPr>
          <a:xfrm>
            <a:off x="8291242" y="726217"/>
            <a:ext cx="1641283" cy="369332"/>
          </a:xfrm>
          <a:prstGeom prst="rect">
            <a:avLst/>
          </a:prstGeom>
        </p:spPr>
        <p:txBody>
          <a:bodyPr wrap="non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MX" dirty="0">
                <a:latin typeface="Calibri" panose="020F0502020204030204" pitchFamily="34" charset="0"/>
                <a:ea typeface="Calibri" panose="020F0502020204030204" pitchFamily="34" charset="0"/>
                <a:cs typeface="Times New Roman" panose="02020603050405020304" pitchFamily="18" charset="0"/>
              </a:rPr>
              <a:t> ESTRATEGIA </a:t>
            </a:r>
            <a:endParaRPr lang="es-MX" dirty="0"/>
          </a:p>
        </p:txBody>
      </p:sp>
      <p:sp>
        <p:nvSpPr>
          <p:cNvPr id="10" name="Rectángulo 9"/>
          <p:cNvSpPr/>
          <p:nvPr/>
        </p:nvSpPr>
        <p:spPr>
          <a:xfrm>
            <a:off x="2153490" y="1345195"/>
            <a:ext cx="1377493" cy="369332"/>
          </a:xfrm>
          <a:prstGeom prst="rect">
            <a:avLst/>
          </a:prstGeom>
        </p:spPr>
        <p:txBody>
          <a:bodyPr wrap="none">
            <a:spAutoFit/>
          </a:bodyPr>
          <a:lstStyle/>
          <a:p>
            <a:r>
              <a:rPr lang="es-MX" dirty="0" smtClean="0">
                <a:latin typeface="Calibri" panose="020F0502020204030204" pitchFamily="34" charset="0"/>
                <a:ea typeface="Calibri" panose="020F0502020204030204" pitchFamily="34" charset="0"/>
                <a:cs typeface="Times New Roman" panose="02020603050405020304" pitchFamily="18" charset="0"/>
              </a:rPr>
              <a:t>OBJETIVO</a:t>
            </a:r>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endParaRPr lang="es-MX" dirty="0"/>
          </a:p>
        </p:txBody>
      </p:sp>
      <p:sp>
        <p:nvSpPr>
          <p:cNvPr id="11" name="Rectángulo 10"/>
          <p:cNvSpPr/>
          <p:nvPr/>
        </p:nvSpPr>
        <p:spPr>
          <a:xfrm>
            <a:off x="8291242" y="1779567"/>
            <a:ext cx="2259145" cy="373757"/>
          </a:xfrm>
          <a:prstGeom prst="rect">
            <a:avLst/>
          </a:prstGeom>
        </p:spPr>
        <p:txBody>
          <a:bodyPr wrap="none">
            <a:spAutoFit/>
          </a:bodyPr>
          <a:lstStyle/>
          <a:p>
            <a:pPr algn="just">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MX" dirty="0">
                <a:latin typeface="Calibri" panose="020F0502020204030204" pitchFamily="34" charset="0"/>
                <a:ea typeface="Calibri" panose="020F0502020204030204" pitchFamily="34" charset="0"/>
                <a:cs typeface="Times New Roman" panose="02020603050405020304" pitchFamily="18" charset="0"/>
              </a:rPr>
              <a:t>LÍNEA ESTRATÉGICA</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401509" y="2639783"/>
            <a:ext cx="3219086" cy="369332"/>
          </a:xfrm>
          <a:prstGeom prst="rect">
            <a:avLst/>
          </a:prstGeom>
        </p:spPr>
        <p:txBody>
          <a:bodyPr wrap="non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rPr>
              <a:t>SEÑAL DE </a:t>
            </a:r>
            <a:r>
              <a:rPr lang="es-MX" dirty="0" smtClean="0">
                <a:latin typeface="Calibri" panose="020F0502020204030204" pitchFamily="34" charset="0"/>
                <a:ea typeface="Calibri" panose="020F0502020204030204" pitchFamily="34" charset="0"/>
                <a:cs typeface="Times New Roman" panose="02020603050405020304" pitchFamily="18" charset="0"/>
              </a:rPr>
              <a:t>TRANSVERSALIDAD </a:t>
            </a:r>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s-MX" dirty="0"/>
          </a:p>
        </p:txBody>
      </p:sp>
      <p:sp>
        <p:nvSpPr>
          <p:cNvPr id="13" name="Rectángulo 12"/>
          <p:cNvSpPr/>
          <p:nvPr/>
        </p:nvSpPr>
        <p:spPr>
          <a:xfrm>
            <a:off x="8291242" y="3702507"/>
            <a:ext cx="2056012" cy="369332"/>
          </a:xfrm>
          <a:prstGeom prst="rect">
            <a:avLst/>
          </a:prstGeom>
        </p:spPr>
        <p:txBody>
          <a:bodyPr wrap="non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MX" dirty="0">
                <a:latin typeface="Calibri" panose="020F0502020204030204" pitchFamily="34" charset="0"/>
                <a:ea typeface="Calibri" panose="020F0502020204030204" pitchFamily="34" charset="0"/>
                <a:cs typeface="Times New Roman" panose="02020603050405020304" pitchFamily="18" charset="0"/>
              </a:rPr>
              <a:t>LÍNEA DE ACCIÓN</a:t>
            </a:r>
            <a:endParaRPr lang="es-MX" dirty="0"/>
          </a:p>
        </p:txBody>
      </p:sp>
      <p:sp>
        <p:nvSpPr>
          <p:cNvPr id="14" name="Rectángulo 13"/>
          <p:cNvSpPr/>
          <p:nvPr/>
        </p:nvSpPr>
        <p:spPr>
          <a:xfrm>
            <a:off x="544282" y="4345866"/>
            <a:ext cx="3077446" cy="388696"/>
          </a:xfrm>
          <a:prstGeom prst="rect">
            <a:avLst/>
          </a:prstGeom>
        </p:spPr>
        <p:txBody>
          <a:bodyPr wrap="none">
            <a:spAutoFit/>
          </a:bodyPr>
          <a:lstStyle/>
          <a:p>
            <a:pPr>
              <a:lnSpc>
                <a:spcPct val="107000"/>
              </a:lnSpc>
              <a:spcAft>
                <a:spcPts val="800"/>
              </a:spcAft>
            </a:pPr>
            <a:r>
              <a:rPr lang="es-MX" dirty="0" smtClean="0">
                <a:latin typeface="Calibri" panose="020F0502020204030204" pitchFamily="34" charset="0"/>
                <a:ea typeface="Calibri" panose="020F0502020204030204" pitchFamily="34" charset="0"/>
                <a:cs typeface="Times New Roman" panose="02020603050405020304" pitchFamily="18" charset="0"/>
              </a:rPr>
              <a:t>CUADRO </a:t>
            </a:r>
            <a:r>
              <a:rPr lang="es-MX" dirty="0">
                <a:latin typeface="Calibri" panose="020F0502020204030204" pitchFamily="34" charset="0"/>
                <a:ea typeface="Calibri" panose="020F0502020204030204" pitchFamily="34" charset="0"/>
                <a:cs typeface="Times New Roman" panose="02020603050405020304" pitchFamily="18" charset="0"/>
              </a:rPr>
              <a:t>DE </a:t>
            </a:r>
            <a:r>
              <a:rPr lang="es-MX" dirty="0" smtClean="0">
                <a:latin typeface="Calibri" panose="020F0502020204030204" pitchFamily="34" charset="0"/>
                <a:ea typeface="Calibri" panose="020F0502020204030204" pitchFamily="34" charset="0"/>
                <a:cs typeface="Times New Roman" panose="02020603050405020304" pitchFamily="18" charset="0"/>
              </a:rPr>
              <a:t>RESPONSABLES </a:t>
            </a:r>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8291242" y="5621022"/>
            <a:ext cx="3417775" cy="768287"/>
          </a:xfrm>
          <a:prstGeom prst="rect">
            <a:avLst/>
          </a:prstGeom>
        </p:spPr>
        <p:txBody>
          <a:bodyPr wrap="square">
            <a:spAutoFit/>
          </a:bodyPr>
          <a:lstStyle/>
          <a:p>
            <a:pPr>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MX" dirty="0">
                <a:latin typeface="Calibri" panose="020F0502020204030204" pitchFamily="34" charset="0"/>
                <a:ea typeface="Calibri" panose="020F0502020204030204" pitchFamily="34" charset="0"/>
                <a:cs typeface="Times New Roman" panose="02020603050405020304" pitchFamily="18" charset="0"/>
              </a:rPr>
              <a:t>INDICADOR Y METAS</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r>
              <a:rPr lang="es-MX" dirty="0">
                <a:latin typeface="Calibri" panose="020F0502020204030204" pitchFamily="34" charset="0"/>
                <a:ea typeface="Calibri" panose="020F0502020204030204" pitchFamily="34" charset="0"/>
                <a:cs typeface="Times New Roman" panose="02020603050405020304" pitchFamily="18" charset="0"/>
              </a:rPr>
              <a:t>(sección final del documento)</a:t>
            </a:r>
            <a:endParaRPr lang="es-MX" dirty="0"/>
          </a:p>
        </p:txBody>
      </p:sp>
    </p:spTree>
    <p:extLst>
      <p:ext uri="{BB962C8B-B14F-4D97-AF65-F5344CB8AC3E}">
        <p14:creationId xmlns:p14="http://schemas.microsoft.com/office/powerpoint/2010/main" val="20772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Índice</a:t>
            </a:r>
            <a:endParaRPr lang="es-MX" dirty="0"/>
          </a:p>
        </p:txBody>
      </p:sp>
      <p:sp>
        <p:nvSpPr>
          <p:cNvPr id="3" name="Marcador de contenido 2"/>
          <p:cNvSpPr>
            <a:spLocks noGrp="1"/>
          </p:cNvSpPr>
          <p:nvPr>
            <p:ph idx="1"/>
          </p:nvPr>
        </p:nvSpPr>
        <p:spPr/>
        <p:txBody>
          <a:bodyPr>
            <a:normAutofit fontScale="92500" lnSpcReduction="10000"/>
          </a:bodyPr>
          <a:lstStyle/>
          <a:p>
            <a:pPr marL="514350" indent="-514350">
              <a:buFont typeface="+mj-lt"/>
              <a:buAutoNum type="arabicPeriod"/>
            </a:pPr>
            <a:r>
              <a:rPr lang="es-MX" dirty="0" smtClean="0"/>
              <a:t>Introducción </a:t>
            </a:r>
            <a:r>
              <a:rPr lang="es-MX" dirty="0"/>
              <a:t>a los Programas Nacionales: importancia y </a:t>
            </a:r>
            <a:r>
              <a:rPr lang="es-MX" dirty="0" smtClean="0"/>
              <a:t>alcance</a:t>
            </a:r>
            <a:endParaRPr lang="es-MX" dirty="0"/>
          </a:p>
          <a:p>
            <a:pPr marL="514350" indent="-514350">
              <a:buFont typeface="+mj-lt"/>
              <a:buAutoNum type="arabicPeriod"/>
            </a:pPr>
            <a:r>
              <a:rPr lang="es-MX" dirty="0" smtClean="0"/>
              <a:t>Elementos </a:t>
            </a:r>
            <a:r>
              <a:rPr lang="es-MX" dirty="0"/>
              <a:t>técnicos de los Programas Nacionales: e</a:t>
            </a:r>
            <a:r>
              <a:rPr lang="es-MX" dirty="0" smtClean="0"/>
              <a:t>structura programática</a:t>
            </a:r>
            <a:r>
              <a:rPr lang="es-MX" dirty="0"/>
              <a:t>, rutas de implementación y pizarra de </a:t>
            </a:r>
            <a:r>
              <a:rPr lang="es-MX" dirty="0" smtClean="0"/>
              <a:t>avances</a:t>
            </a:r>
          </a:p>
          <a:p>
            <a:pPr marL="514350" indent="-514350">
              <a:buFont typeface="+mj-lt"/>
              <a:buAutoNum type="arabicPeriod"/>
            </a:pPr>
            <a:r>
              <a:rPr lang="es-MX" dirty="0" smtClean="0"/>
              <a:t>Explicación de procesos y plazos de entrega sobre Rutas de Implementación</a:t>
            </a:r>
          </a:p>
          <a:p>
            <a:pPr marL="514350" indent="-514350">
              <a:buFont typeface="+mj-lt"/>
              <a:buAutoNum type="arabicPeriod"/>
            </a:pPr>
            <a:r>
              <a:rPr lang="es-MX" dirty="0" smtClean="0"/>
              <a:t>Elaboración </a:t>
            </a:r>
            <a:r>
              <a:rPr lang="es-MX" dirty="0"/>
              <a:t>de las Rutas de Implementación de los Programas </a:t>
            </a:r>
            <a:r>
              <a:rPr lang="es-MX" dirty="0" smtClean="0"/>
              <a:t>Nacionales</a:t>
            </a:r>
            <a:endParaRPr lang="es-MX" dirty="0"/>
          </a:p>
          <a:p>
            <a:pPr marL="914400" lvl="1" indent="-457200">
              <a:buFont typeface="+mj-lt"/>
              <a:buAutoNum type="arabicPeriod"/>
            </a:pPr>
            <a:r>
              <a:rPr lang="es-MX" dirty="0" smtClean="0"/>
              <a:t>Elementos </a:t>
            </a:r>
            <a:r>
              <a:rPr lang="es-MX" dirty="0"/>
              <a:t>técnicos </a:t>
            </a:r>
            <a:endParaRPr lang="es-MX" dirty="0" smtClean="0">
              <a:effectLst/>
            </a:endParaRPr>
          </a:p>
          <a:p>
            <a:pPr marL="914400" lvl="1" indent="-457200">
              <a:buFont typeface="+mj-lt"/>
              <a:buAutoNum type="arabicPeriod"/>
            </a:pPr>
            <a:r>
              <a:rPr lang="es-MX" dirty="0"/>
              <a:t>Instrucciones para su elaboración</a:t>
            </a:r>
            <a:endParaRPr lang="es-MX" dirty="0" smtClean="0">
              <a:effectLst/>
            </a:endParaRPr>
          </a:p>
          <a:p>
            <a:pPr marL="914400" lvl="1" indent="-457200">
              <a:buFont typeface="+mj-lt"/>
              <a:buAutoNum type="arabicPeriod"/>
            </a:pPr>
            <a:r>
              <a:rPr lang="es-MX" dirty="0"/>
              <a:t>Elaboración de ejercicio práctico</a:t>
            </a:r>
            <a:endParaRPr lang="es-MX" dirty="0" smtClean="0">
              <a:effectLst/>
            </a:endParaRPr>
          </a:p>
          <a:p>
            <a:pPr marL="514350" indent="-514350">
              <a:buFont typeface="+mj-lt"/>
              <a:buAutoNum type="arabicPeriod"/>
            </a:pPr>
            <a:r>
              <a:rPr lang="es-MX" dirty="0" smtClean="0"/>
              <a:t>Dudas </a:t>
            </a:r>
            <a:r>
              <a:rPr lang="es-MX" dirty="0"/>
              <a:t>y </a:t>
            </a:r>
            <a:r>
              <a:rPr lang="es-MX" dirty="0" smtClean="0"/>
              <a:t>comentarios</a:t>
            </a:r>
            <a:endParaRPr lang="es-MX" dirty="0"/>
          </a:p>
        </p:txBody>
      </p:sp>
    </p:spTree>
    <p:extLst>
      <p:ext uri="{BB962C8B-B14F-4D97-AF65-F5344CB8AC3E}">
        <p14:creationId xmlns:p14="http://schemas.microsoft.com/office/powerpoint/2010/main" val="2967457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Contenido del PRONADATOS</a:t>
            </a:r>
            <a:endParaRPr lang="es-MX" dirty="0"/>
          </a:p>
        </p:txBody>
      </p:sp>
      <p:sp>
        <p:nvSpPr>
          <p:cNvPr id="3" name="Marcador de contenido 2"/>
          <p:cNvSpPr>
            <a:spLocks noGrp="1"/>
          </p:cNvSpPr>
          <p:nvPr>
            <p:ph idx="1"/>
          </p:nvPr>
        </p:nvSpPr>
        <p:spPr>
          <a:xfrm>
            <a:off x="838200" y="1403594"/>
            <a:ext cx="10515600" cy="4351338"/>
          </a:xfrm>
        </p:spPr>
        <p:txBody>
          <a:bodyPr>
            <a:normAutofit lnSpcReduction="10000"/>
          </a:bodyPr>
          <a:lstStyle/>
          <a:p>
            <a:pPr algn="just"/>
            <a:r>
              <a:rPr lang="es-MX" dirty="0" smtClean="0"/>
              <a:t>A </a:t>
            </a:r>
            <a:r>
              <a:rPr lang="es-MX" dirty="0"/>
              <a:t>cada una de las estrategias le corresponde un número de líneas estratégicas las cuales se desarrollan mediante un conjunto de líneas de acción.</a:t>
            </a:r>
          </a:p>
          <a:p>
            <a:pPr algn="just"/>
            <a:r>
              <a:rPr lang="es-MX" dirty="0"/>
              <a:t>Cada uno de los objetivos establecidos tiene asociados indicadores.</a:t>
            </a:r>
          </a:p>
          <a:p>
            <a:pPr algn="just"/>
            <a:r>
              <a:rPr lang="es-MX" dirty="0"/>
              <a:t>Adicionalmente, el documento presenta secciones referentes al enfoque inicial, marco normativo, estructura general, alineación de sus principales elementos, implementación, actualización y prospectivas del PRONADATOS.</a:t>
            </a:r>
          </a:p>
          <a:p>
            <a:pPr algn="just"/>
            <a:r>
              <a:rPr lang="es-MX" dirty="0"/>
              <a:t>El diagnóstico de las principales problemáticas identifica coincidencias en situaciones clave que dieron pie al desarrollo de tres líneas estratégicas transversales</a:t>
            </a:r>
            <a:r>
              <a:rPr lang="es-MX" dirty="0" smtClean="0"/>
              <a:t>:</a:t>
            </a:r>
            <a:endParaRPr lang="es-MX" dirty="0"/>
          </a:p>
        </p:txBody>
      </p:sp>
      <p:graphicFrame>
        <p:nvGraphicFramePr>
          <p:cNvPr id="8" name="Diagrama 7"/>
          <p:cNvGraphicFramePr/>
          <p:nvPr>
            <p:extLst>
              <p:ext uri="{D42A27DB-BD31-4B8C-83A1-F6EECF244321}">
                <p14:modId xmlns:p14="http://schemas.microsoft.com/office/powerpoint/2010/main" val="3331063478"/>
              </p:ext>
            </p:extLst>
          </p:nvPr>
        </p:nvGraphicFramePr>
        <p:xfrm>
          <a:off x="3961945" y="5636472"/>
          <a:ext cx="7644033" cy="1156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068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48512" y="0"/>
            <a:ext cx="10094976" cy="6858000"/>
          </a:xfrm>
          <a:prstGeom prst="rect">
            <a:avLst/>
          </a:prstGeom>
        </p:spPr>
      </p:pic>
    </p:spTree>
    <p:extLst>
      <p:ext uri="{BB962C8B-B14F-4D97-AF65-F5344CB8AC3E}">
        <p14:creationId xmlns:p14="http://schemas.microsoft.com/office/powerpoint/2010/main" val="2956464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4" name="Marcador de contenido 3"/>
          <p:cNvGraphicFramePr>
            <a:graphicFrameLocks noGrp="1"/>
          </p:cNvGraphicFramePr>
          <p:nvPr>
            <p:ph idx="1"/>
            <p:extLst/>
          </p:nvPr>
        </p:nvGraphicFramePr>
        <p:xfrm>
          <a:off x="0" y="100080"/>
          <a:ext cx="12191999" cy="6624280"/>
        </p:xfrm>
        <a:graphic>
          <a:graphicData uri="http://schemas.openxmlformats.org/drawingml/2006/table">
            <a:tbl>
              <a:tblPr>
                <a:tableStyleId>{5C22544A-7EE6-4342-B048-85BDC9FD1C3A}</a:tableStyleId>
              </a:tblPr>
              <a:tblGrid>
                <a:gridCol w="942535"/>
                <a:gridCol w="6330462"/>
                <a:gridCol w="4919002"/>
              </a:tblGrid>
              <a:tr h="182880">
                <a:tc>
                  <a:txBody>
                    <a:bodyPr/>
                    <a:lstStyle/>
                    <a:p>
                      <a:pPr algn="ctr" fontAlgn="ctr"/>
                      <a:r>
                        <a:rPr lang="es-MX" sz="1600" b="1" u="none" strike="noStrike">
                          <a:effectLst/>
                        </a:rPr>
                        <a:t>6.2.A1-A7 </a:t>
                      </a:r>
                      <a:endParaRPr lang="es-MX" sz="1600" b="1" i="0" u="none" strike="noStrike">
                        <a:solidFill>
                          <a:srgbClr val="000000"/>
                        </a:solidFill>
                        <a:effectLst/>
                        <a:latin typeface="Calibri" panose="020F0502020204030204" pitchFamily="34" charset="0"/>
                      </a:endParaRPr>
                    </a:p>
                  </a:txBody>
                  <a:tcPr marL="3845" marR="3845" marT="3845" marB="0" anchor="ctr"/>
                </a:tc>
                <a:tc gridSpan="2">
                  <a:txBody>
                    <a:bodyPr/>
                    <a:lstStyle/>
                    <a:p>
                      <a:pPr algn="ctr" fontAlgn="b"/>
                      <a:r>
                        <a:rPr lang="es-MX" sz="1600" b="1" u="none" strike="noStrike" dirty="0">
                          <a:effectLst/>
                        </a:rPr>
                        <a:t>Incluir al seguimiento y la verificación de metas como una temática para las líneas de acción de la línea estratégica transversal </a:t>
                      </a:r>
                      <a:r>
                        <a:rPr lang="es-MX" sz="1600" b="1" u="none" strike="noStrike" dirty="0" smtClean="0">
                          <a:effectLst/>
                        </a:rPr>
                        <a:t>A</a:t>
                      </a:r>
                      <a:endParaRPr lang="es-MX" sz="1600" b="1" i="0" u="none" strike="noStrike" dirty="0">
                        <a:solidFill>
                          <a:srgbClr val="000000"/>
                        </a:solidFill>
                        <a:effectLst/>
                        <a:latin typeface="Calibri" panose="020F0502020204030204" pitchFamily="34" charset="0"/>
                      </a:endParaRPr>
                    </a:p>
                  </a:txBody>
                  <a:tcPr marL="3845" marR="3845" marT="3845" marB="0" anchor="ctr"/>
                </a:tc>
                <a:tc hMerge="1">
                  <a:txBody>
                    <a:bodyPr/>
                    <a:lstStyle/>
                    <a:p>
                      <a:pPr algn="ctr" fontAlgn="ctr"/>
                      <a:endParaRPr lang="es-MX" sz="1600" b="0" i="0" u="none" strike="noStrike" dirty="0">
                        <a:solidFill>
                          <a:srgbClr val="000000"/>
                        </a:solidFill>
                        <a:effectLst/>
                        <a:latin typeface="Calibri" panose="020F0502020204030204" pitchFamily="34" charset="0"/>
                      </a:endParaRPr>
                    </a:p>
                  </a:txBody>
                  <a:tcPr marL="3845" marR="3845" marT="3845" marB="0" anchor="ctr"/>
                </a:tc>
              </a:tr>
              <a:tr h="713822">
                <a:tc>
                  <a:txBody>
                    <a:bodyPr/>
                    <a:lstStyle/>
                    <a:p>
                      <a:pPr algn="ctr" fontAlgn="ctr"/>
                      <a:r>
                        <a:rPr lang="es-MX" sz="1600" u="none" strike="noStrike" dirty="0">
                          <a:effectLst/>
                        </a:rPr>
                        <a:t>6.2.A1</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a:effectLst/>
                        </a:rPr>
                        <a:t>Identificar la temática sobre la cual se emprenderán las actividades de seguimiento y verificación de metas y en este sentido, redactar y delimitar el mensaje a proporcionarse.</a:t>
                      </a:r>
                      <a:endParaRPr lang="es-MX" sz="1600" b="0" i="0" u="none" strike="noStrike">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Identificar la temática sobre la cual se emprenderán las actividades y en este sentido, redactar y delimitar el mensaje a proporcionarse.</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r h="1187215">
                <a:tc>
                  <a:txBody>
                    <a:bodyPr/>
                    <a:lstStyle/>
                    <a:p>
                      <a:pPr algn="ctr" fontAlgn="ctr"/>
                      <a:r>
                        <a:rPr lang="es-MX" sz="1600" u="none" strike="noStrike" dirty="0">
                          <a:effectLst/>
                        </a:rPr>
                        <a:t>6.2.A2</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a:effectLst/>
                        </a:rPr>
                        <a:t>Delimitar target groups según las características de los servidores públicos para que reciban el mensaje sobre el seguimiento y la verificación de metas. De ser posible, establecer la cantidad de servidores a  los que es relevante el mensaje y a cuántos se propone llegar</a:t>
                      </a:r>
                      <a:endParaRPr lang="es-MX" sz="1600" b="0" i="0" u="none" strike="noStrike">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Delimitar a la población de interés para que reciba estos mensajes. En la medida de lo posible establecer la cantidad de personas a las que les es relevante el mensaje (población potencial) y a cuántos se propone llegar (población objetivo).</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r h="530051">
                <a:tc>
                  <a:txBody>
                    <a:bodyPr/>
                    <a:lstStyle/>
                    <a:p>
                      <a:pPr algn="ctr" fontAlgn="ctr"/>
                      <a:r>
                        <a:rPr lang="es-MX" sz="1600" u="none" strike="noStrike" dirty="0">
                          <a:effectLst/>
                        </a:rPr>
                        <a:t>6.2.A3</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dirty="0">
                          <a:effectLst/>
                        </a:rPr>
                        <a:t>Conocer los medios de comunicación más efectivos para difundir el tema del seguimiento y la verificación de metas entre los servidores públicos</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Conocer los medios de comunicación más efectivos para esta población de interés.</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r h="950519">
                <a:tc>
                  <a:txBody>
                    <a:bodyPr/>
                    <a:lstStyle/>
                    <a:p>
                      <a:pPr algn="ctr" fontAlgn="ctr"/>
                      <a:r>
                        <a:rPr lang="es-MX" sz="1600" u="none" strike="noStrike" dirty="0">
                          <a:effectLst/>
                        </a:rPr>
                        <a:t>6.2.A4</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a:effectLst/>
                        </a:rPr>
                        <a:t>Desarrollar los materiales que transmitan el mensaje sobre seguimiento y la verificación de metas, tomando en cuenta siempre la pertinencia del medio de comunicación elegido, así como de la población de interés.</a:t>
                      </a:r>
                      <a:endParaRPr lang="es-MX" sz="1600" b="0" i="0" u="none" strike="noStrike">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Desarrollar los materiales que transmitan el mensaje sobre seguimiento y la verificación de metas, tomando en cuenta siempre la pertinencia del medio de comunicación elegido, así como de la población de interés.</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r h="950519">
                <a:tc>
                  <a:txBody>
                    <a:bodyPr/>
                    <a:lstStyle/>
                    <a:p>
                      <a:pPr algn="ctr" fontAlgn="ctr"/>
                      <a:r>
                        <a:rPr lang="es-MX" sz="1600" u="none" strike="noStrike" dirty="0">
                          <a:effectLst/>
                        </a:rPr>
                        <a:t>6.2.A5</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dirty="0">
                          <a:effectLst/>
                        </a:rPr>
                        <a:t>Dar seguimiento puntual a las acciones desarrolladas para poder estimar con certeza el volumen de servidores públicos que han recibido el mensaje sobre el seguimiento y la verificación de metas  en los responsables</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Dar seguimiento puntual a las acciones que se desarrollen, para poder estimar con certeza el volumen de la población que ha recibido el mensaje (población atendida).</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r h="1187215">
                <a:tc>
                  <a:txBody>
                    <a:bodyPr/>
                    <a:lstStyle/>
                    <a:p>
                      <a:pPr algn="ctr" fontAlgn="ctr"/>
                      <a:r>
                        <a:rPr lang="es-MX" sz="1600" u="none" strike="noStrike" dirty="0">
                          <a:effectLst/>
                        </a:rPr>
                        <a:t>6.2.A6</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a:effectLst/>
                        </a:rPr>
                        <a:t>Verificar los resultados obtenidos en las actividades implementadas respecto al tema de la sensibilización de los responsables y organismos garantes sobre el seguimiento y la verificación de metas; haciendo uso de encuestas, entrevistas, grupos de enfoque, número de trámites, número de consultas, quejas o respuestas, etc.</a:t>
                      </a:r>
                      <a:endParaRPr lang="es-MX" sz="1600" b="0" i="0" u="none" strike="noStrike">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Verificar los resultados de estas actividades mediante los mecanismos apropiados para evaluar la efectividad de las actividades (encuestas, entrevistas, grupos de enfoque, número de trámites, número de consultas, quejas o respuestas, etcétera)</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r h="652560">
                <a:tc>
                  <a:txBody>
                    <a:bodyPr/>
                    <a:lstStyle/>
                    <a:p>
                      <a:pPr algn="ctr" fontAlgn="ctr"/>
                      <a:r>
                        <a:rPr lang="es-MX" sz="1600" u="none" strike="noStrike" dirty="0">
                          <a:effectLst/>
                        </a:rPr>
                        <a:t>6.2.A7</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tx2"/>
                    </a:solidFill>
                  </a:tcPr>
                </a:tc>
                <a:tc>
                  <a:txBody>
                    <a:bodyPr/>
                    <a:lstStyle/>
                    <a:p>
                      <a:pPr algn="ctr" fontAlgn="ctr"/>
                      <a:r>
                        <a:rPr lang="es-MX" sz="1600" u="none" strike="noStrike" dirty="0">
                          <a:effectLst/>
                        </a:rPr>
                        <a:t>De ser necesario, realizar ajustes a las acciones emprendidas para utilizar los medios de comunicación y mensajes más relevantes sobre el seguimiento y la verificación de metas</a:t>
                      </a:r>
                      <a:endParaRPr lang="es-MX" sz="1600" b="0" i="0" u="none" strike="noStrike" dirty="0">
                        <a:solidFill>
                          <a:srgbClr val="000000"/>
                        </a:solidFill>
                        <a:effectLst/>
                        <a:latin typeface="Calibri" panose="020F0502020204030204" pitchFamily="34" charset="0"/>
                      </a:endParaRPr>
                    </a:p>
                  </a:txBody>
                  <a:tcPr marL="3845" marR="3845" marT="3845" marB="0" anchor="ctr">
                    <a:solidFill>
                      <a:schemeClr val="accent1"/>
                    </a:solidFill>
                  </a:tcPr>
                </a:tc>
                <a:tc>
                  <a:txBody>
                    <a:bodyPr/>
                    <a:lstStyle/>
                    <a:p>
                      <a:pPr algn="ctr" fontAlgn="ctr"/>
                      <a:r>
                        <a:rPr lang="es-MX" sz="1600" u="none" strike="noStrike" dirty="0">
                          <a:solidFill>
                            <a:schemeClr val="tx1"/>
                          </a:solidFill>
                          <a:effectLst/>
                        </a:rPr>
                        <a:t>En su caso, ajustar las actividades realizadas para utilizar los medios y los mensajes más relevantes para las poblaciones objetivo</a:t>
                      </a:r>
                      <a:endParaRPr lang="es-MX" sz="1600" b="0" i="0" u="none" strike="noStrike" dirty="0">
                        <a:solidFill>
                          <a:schemeClr val="tx1"/>
                        </a:solidFill>
                        <a:effectLst/>
                        <a:latin typeface="Calibri" panose="020F0502020204030204" pitchFamily="34" charset="0"/>
                      </a:endParaRPr>
                    </a:p>
                  </a:txBody>
                  <a:tcPr marL="3845" marR="3845" marT="3845" marB="0" anchor="ctr">
                    <a:solidFill>
                      <a:schemeClr val="accent6"/>
                    </a:solidFill>
                  </a:tcPr>
                </a:tc>
              </a:tr>
            </a:tbl>
          </a:graphicData>
        </a:graphic>
      </p:graphicFrame>
    </p:spTree>
    <p:extLst>
      <p:ext uri="{BB962C8B-B14F-4D97-AF65-F5344CB8AC3E}">
        <p14:creationId xmlns:p14="http://schemas.microsoft.com/office/powerpoint/2010/main" val="236975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Numeralia</a:t>
            </a:r>
            <a:r>
              <a:rPr lang="es-MX" dirty="0" smtClean="0"/>
              <a:t> de los Programas Nacionales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48769211"/>
              </p:ext>
            </p:extLst>
          </p:nvPr>
        </p:nvGraphicFramePr>
        <p:xfrm>
          <a:off x="838200" y="1825625"/>
          <a:ext cx="10282520" cy="2499360"/>
        </p:xfrm>
        <a:graphic>
          <a:graphicData uri="http://schemas.openxmlformats.org/drawingml/2006/table">
            <a:tbl>
              <a:tblPr firstRow="1" bandRow="1">
                <a:tableStyleId>{5C22544A-7EE6-4342-B048-85BDC9FD1C3A}</a:tableStyleId>
              </a:tblPr>
              <a:tblGrid>
                <a:gridCol w="2570630"/>
                <a:gridCol w="2570630"/>
                <a:gridCol w="2570630"/>
                <a:gridCol w="2570630"/>
              </a:tblGrid>
              <a:tr h="370840">
                <a:tc>
                  <a:txBody>
                    <a:bodyPr/>
                    <a:lstStyle/>
                    <a:p>
                      <a:pPr algn="ctr"/>
                      <a:r>
                        <a:rPr lang="es-MX" sz="2800" dirty="0" smtClean="0"/>
                        <a:t>PROGRAMA</a:t>
                      </a:r>
                      <a:endParaRPr lang="es-MX" sz="2800" dirty="0"/>
                    </a:p>
                  </a:txBody>
                  <a:tcPr anchor="ctr"/>
                </a:tc>
                <a:tc>
                  <a:txBody>
                    <a:bodyPr/>
                    <a:lstStyle/>
                    <a:p>
                      <a:pPr algn="ctr"/>
                      <a:r>
                        <a:rPr lang="es-MX" sz="2800" dirty="0" smtClean="0"/>
                        <a:t>EJES</a:t>
                      </a:r>
                      <a:endParaRPr lang="es-MX" sz="2800" dirty="0"/>
                    </a:p>
                  </a:txBody>
                  <a:tcPr anchor="ctr"/>
                </a:tc>
                <a:tc>
                  <a:txBody>
                    <a:bodyPr/>
                    <a:lstStyle/>
                    <a:p>
                      <a:pPr algn="ctr"/>
                      <a:r>
                        <a:rPr lang="es-MX" sz="2800" dirty="0" smtClean="0"/>
                        <a:t>OBJETIVOS</a:t>
                      </a:r>
                      <a:endParaRPr lang="es-MX" sz="2800" dirty="0"/>
                    </a:p>
                  </a:txBody>
                  <a:tcPr anchor="ctr"/>
                </a:tc>
                <a:tc>
                  <a:txBody>
                    <a:bodyPr/>
                    <a:lstStyle/>
                    <a:p>
                      <a:pPr algn="ctr"/>
                      <a:r>
                        <a:rPr lang="es-MX" sz="2800" dirty="0" smtClean="0"/>
                        <a:t>LÍNEAS DE ACCIÓN</a:t>
                      </a:r>
                      <a:endParaRPr lang="es-MX" sz="2800" dirty="0"/>
                    </a:p>
                  </a:txBody>
                  <a:tcPr anchor="ctr"/>
                </a:tc>
              </a:tr>
              <a:tr h="370840">
                <a:tc>
                  <a:txBody>
                    <a:bodyPr/>
                    <a:lstStyle/>
                    <a:p>
                      <a:pPr algn="ctr"/>
                      <a:r>
                        <a:rPr lang="es-MX" sz="2800" dirty="0" err="1" smtClean="0"/>
                        <a:t>PROTAI</a:t>
                      </a:r>
                      <a:endParaRPr lang="es-MX" sz="2800" dirty="0"/>
                    </a:p>
                  </a:txBody>
                  <a:tcPr anchor="ctr"/>
                </a:tc>
                <a:tc>
                  <a:txBody>
                    <a:bodyPr/>
                    <a:lstStyle/>
                    <a:p>
                      <a:pPr algn="ctr"/>
                      <a:r>
                        <a:rPr lang="es-MX" sz="2800" dirty="0" smtClean="0"/>
                        <a:t>5</a:t>
                      </a:r>
                      <a:endParaRPr lang="es-MX" sz="2800" dirty="0"/>
                    </a:p>
                  </a:txBody>
                  <a:tcPr anchor="ctr"/>
                </a:tc>
                <a:tc>
                  <a:txBody>
                    <a:bodyPr/>
                    <a:lstStyle/>
                    <a:p>
                      <a:pPr algn="ctr"/>
                      <a:r>
                        <a:rPr lang="es-MX" sz="2800" dirty="0" smtClean="0"/>
                        <a:t>21</a:t>
                      </a:r>
                      <a:endParaRPr lang="es-MX" sz="2800" dirty="0"/>
                    </a:p>
                  </a:txBody>
                  <a:tcPr anchor="ctr"/>
                </a:tc>
                <a:tc>
                  <a:txBody>
                    <a:bodyPr/>
                    <a:lstStyle/>
                    <a:p>
                      <a:pPr algn="ctr"/>
                      <a:r>
                        <a:rPr lang="es-MX" sz="2800" dirty="0" smtClean="0"/>
                        <a:t>103</a:t>
                      </a:r>
                    </a:p>
                  </a:txBody>
                  <a:tcPr anchor="ctr"/>
                </a:tc>
              </a:tr>
              <a:tr h="370840">
                <a:tc>
                  <a:txBody>
                    <a:bodyPr/>
                    <a:lstStyle/>
                    <a:p>
                      <a:pPr algn="ctr"/>
                      <a:r>
                        <a:rPr lang="es-MX" sz="2800" dirty="0" smtClean="0"/>
                        <a:t>PRONADATOS</a:t>
                      </a:r>
                      <a:endParaRPr lang="es-MX" sz="2800" dirty="0"/>
                    </a:p>
                  </a:txBody>
                  <a:tcPr anchor="ctr"/>
                </a:tc>
                <a:tc>
                  <a:txBody>
                    <a:bodyPr/>
                    <a:lstStyle/>
                    <a:p>
                      <a:pPr algn="ctr"/>
                      <a:r>
                        <a:rPr lang="es-MX" sz="2800" dirty="0" smtClean="0"/>
                        <a:t>8</a:t>
                      </a:r>
                      <a:endParaRPr lang="es-MX" sz="2800" dirty="0"/>
                    </a:p>
                  </a:txBody>
                  <a:tcPr anchor="ctr"/>
                </a:tc>
                <a:tc>
                  <a:txBody>
                    <a:bodyPr/>
                    <a:lstStyle/>
                    <a:p>
                      <a:pPr algn="ctr"/>
                      <a:r>
                        <a:rPr lang="es-MX" sz="2800" dirty="0" smtClean="0"/>
                        <a:t>10</a:t>
                      </a:r>
                      <a:endParaRPr lang="es-MX" sz="2800" dirty="0"/>
                    </a:p>
                  </a:txBody>
                  <a:tcPr anchor="ctr"/>
                </a:tc>
                <a:tc>
                  <a:txBody>
                    <a:bodyPr/>
                    <a:lstStyle/>
                    <a:p>
                      <a:pPr algn="ctr"/>
                      <a:r>
                        <a:rPr lang="es-MX" sz="2800" dirty="0" smtClean="0"/>
                        <a:t>   315^</a:t>
                      </a:r>
                      <a:endParaRPr lang="es-MX" sz="2800" dirty="0"/>
                    </a:p>
                  </a:txBody>
                  <a:tcPr anchor="ctr"/>
                </a:tc>
              </a:tr>
              <a:tr h="370840">
                <a:tc>
                  <a:txBody>
                    <a:bodyPr/>
                    <a:lstStyle/>
                    <a:p>
                      <a:pPr algn="ctr"/>
                      <a:r>
                        <a:rPr lang="es-MX" sz="2800" dirty="0" smtClean="0"/>
                        <a:t>AMBOS*</a:t>
                      </a:r>
                      <a:endParaRPr lang="es-MX" sz="2800" dirty="0"/>
                    </a:p>
                  </a:txBody>
                  <a:tcPr anchor="ctr"/>
                </a:tc>
                <a:tc>
                  <a:txBody>
                    <a:bodyPr/>
                    <a:lstStyle/>
                    <a:p>
                      <a:pPr algn="ctr"/>
                      <a:r>
                        <a:rPr lang="es-MX" sz="2800" dirty="0" smtClean="0"/>
                        <a:t>1</a:t>
                      </a:r>
                      <a:endParaRPr lang="es-MX" sz="2800" dirty="0"/>
                    </a:p>
                  </a:txBody>
                  <a:tcPr anchor="ctr"/>
                </a:tc>
                <a:tc>
                  <a:txBody>
                    <a:bodyPr/>
                    <a:lstStyle/>
                    <a:p>
                      <a:pPr algn="ctr"/>
                      <a:r>
                        <a:rPr lang="es-MX" sz="2800" dirty="0" smtClean="0"/>
                        <a:t>4</a:t>
                      </a:r>
                      <a:endParaRPr lang="es-MX" sz="2800" dirty="0"/>
                    </a:p>
                  </a:txBody>
                  <a:tcPr anchor="ctr"/>
                </a:tc>
                <a:tc>
                  <a:txBody>
                    <a:bodyPr/>
                    <a:lstStyle/>
                    <a:p>
                      <a:pPr algn="ctr"/>
                      <a:r>
                        <a:rPr lang="es-MX" sz="2800" dirty="0" smtClean="0"/>
                        <a:t>24</a:t>
                      </a:r>
                      <a:endParaRPr lang="es-MX" sz="2800" dirty="0"/>
                    </a:p>
                  </a:txBody>
                  <a:tcPr anchor="ctr"/>
                </a:tc>
              </a:tr>
            </a:tbl>
          </a:graphicData>
        </a:graphic>
      </p:graphicFrame>
      <p:sp>
        <p:nvSpPr>
          <p:cNvPr id="5" name="CuadroTexto 4"/>
          <p:cNvSpPr txBox="1"/>
          <p:nvPr/>
        </p:nvSpPr>
        <p:spPr>
          <a:xfrm>
            <a:off x="1075765" y="4585447"/>
            <a:ext cx="10098741" cy="2246769"/>
          </a:xfrm>
          <a:prstGeom prst="rect">
            <a:avLst/>
          </a:prstGeom>
          <a:noFill/>
        </p:spPr>
        <p:txBody>
          <a:bodyPr wrap="square" rtlCol="0">
            <a:spAutoFit/>
          </a:bodyPr>
          <a:lstStyle/>
          <a:p>
            <a:r>
              <a:rPr lang="es-MX" sz="2000" dirty="0" smtClean="0"/>
              <a:t>*Los programas comparten el eje 1 de </a:t>
            </a:r>
            <a:r>
              <a:rPr lang="es-MX" sz="2000" dirty="0" err="1" smtClean="0"/>
              <a:t>PROTAI</a:t>
            </a:r>
            <a:r>
              <a:rPr lang="es-MX" sz="2000" dirty="0"/>
              <a:t>.- </a:t>
            </a:r>
            <a:r>
              <a:rPr lang="es-MX" sz="2000" i="1" dirty="0"/>
              <a:t>Gestión documental y administración de </a:t>
            </a:r>
            <a:r>
              <a:rPr lang="es-MX" sz="2000" i="1" dirty="0" smtClean="0"/>
              <a:t>archivos</a:t>
            </a:r>
            <a:r>
              <a:rPr lang="es-MX" sz="2000" dirty="0" smtClean="0"/>
              <a:t>. Que es referido en la </a:t>
            </a:r>
            <a:r>
              <a:rPr lang="es-MX" sz="2000" dirty="0"/>
              <a:t>línea </a:t>
            </a:r>
            <a:r>
              <a:rPr lang="es-MX" sz="2000" dirty="0" smtClean="0"/>
              <a:t>estratégica </a:t>
            </a:r>
            <a:r>
              <a:rPr lang="es-MX" sz="2000" dirty="0"/>
              <a:t>7.4 </a:t>
            </a:r>
            <a:r>
              <a:rPr lang="es-MX" sz="2000" dirty="0" smtClean="0"/>
              <a:t>de PRONADATOS.- </a:t>
            </a:r>
            <a:r>
              <a:rPr lang="es-MX" sz="2000" i="1" dirty="0" smtClean="0"/>
              <a:t>Incentivar </a:t>
            </a:r>
            <a:r>
              <a:rPr lang="es-MX" sz="2000" i="1" dirty="0"/>
              <a:t>el uso de efectivos controles archivísticos como acción </a:t>
            </a:r>
            <a:r>
              <a:rPr lang="es-MX" sz="2000" i="1" dirty="0" smtClean="0"/>
              <a:t>preventiva </a:t>
            </a:r>
          </a:p>
          <a:p>
            <a:endParaRPr lang="es-MX" sz="2000" i="1" dirty="0" smtClean="0"/>
          </a:p>
          <a:p>
            <a:r>
              <a:rPr lang="es-MX" sz="2000" dirty="0" smtClean="0"/>
              <a:t>^El conteo incluye las líneas estratégicas A y B desplegadas, al ser de posible implementación inmediata. Las líneas estratégicas C se cuentan sin desplegar por requerir acciones previas establecidas en PRONADATOS.</a:t>
            </a:r>
            <a:endParaRPr lang="es-MX" sz="2000" i="1" dirty="0"/>
          </a:p>
        </p:txBody>
      </p:sp>
    </p:spTree>
    <p:extLst>
      <p:ext uri="{BB962C8B-B14F-4D97-AF65-F5344CB8AC3E}">
        <p14:creationId xmlns:p14="http://schemas.microsoft.com/office/powerpoint/2010/main" val="252804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Elementos técnicos de los Programas Nacionales: </a:t>
            </a:r>
            <a:r>
              <a:rPr lang="es-MX" dirty="0" smtClean="0"/>
              <a:t>rutas </a:t>
            </a:r>
            <a:r>
              <a:rPr lang="es-MX" dirty="0"/>
              <a:t>de </a:t>
            </a:r>
            <a:r>
              <a:rPr lang="es-MX" dirty="0" smtClean="0"/>
              <a:t>implementación</a:t>
            </a:r>
            <a:endParaRPr lang="es-MX" dirty="0"/>
          </a:p>
        </p:txBody>
      </p:sp>
      <p:sp>
        <p:nvSpPr>
          <p:cNvPr id="3" name="Marcador de contenido 2"/>
          <p:cNvSpPr>
            <a:spLocks noGrp="1"/>
          </p:cNvSpPr>
          <p:nvPr>
            <p:ph idx="1"/>
          </p:nvPr>
        </p:nvSpPr>
        <p:spPr/>
        <p:txBody>
          <a:bodyPr/>
          <a:lstStyle/>
          <a:p>
            <a:r>
              <a:rPr lang="es-MX" dirty="0" smtClean="0"/>
              <a:t>Es el </a:t>
            </a:r>
            <a:r>
              <a:rPr lang="es-MX" dirty="0"/>
              <a:t>mecanismo técnico que describe las actividades de los integrantes del </a:t>
            </a:r>
            <a:r>
              <a:rPr lang="es-MX" dirty="0" err="1"/>
              <a:t>SNT</a:t>
            </a:r>
            <a:r>
              <a:rPr lang="es-MX" dirty="0"/>
              <a:t> </a:t>
            </a:r>
            <a:r>
              <a:rPr lang="es-MX" dirty="0" smtClean="0"/>
              <a:t>para </a:t>
            </a:r>
            <a:r>
              <a:rPr lang="es-MX" dirty="0"/>
              <a:t>los Programas </a:t>
            </a:r>
            <a:r>
              <a:rPr lang="es-MX" dirty="0" smtClean="0"/>
              <a:t>Nacionales</a:t>
            </a:r>
          </a:p>
          <a:p>
            <a:r>
              <a:rPr lang="es-MX" dirty="0" smtClean="0"/>
              <a:t>En </a:t>
            </a:r>
            <a:r>
              <a:rPr lang="es-MX" dirty="0"/>
              <a:t>la ruta de implementación s</a:t>
            </a:r>
            <a:r>
              <a:rPr lang="es-ES" dirty="0"/>
              <a:t>e mencionan las actividades a realizar en el marco de los objetivos estratégicos y líneas de acción de cada Programa Nacional, que en su caso determine cada integrante para el transcurso del </a:t>
            </a:r>
            <a:r>
              <a:rPr lang="es-ES" dirty="0" smtClean="0"/>
              <a:t>año</a:t>
            </a:r>
          </a:p>
          <a:p>
            <a:r>
              <a:rPr lang="es-ES" dirty="0"/>
              <a:t>L</a:t>
            </a:r>
            <a:r>
              <a:rPr lang="es-ES" dirty="0" smtClean="0"/>
              <a:t>os </a:t>
            </a:r>
            <a:r>
              <a:rPr lang="es-ES" dirty="0"/>
              <a:t>integrantes del </a:t>
            </a:r>
            <a:r>
              <a:rPr lang="es-ES" dirty="0" err="1"/>
              <a:t>SNT</a:t>
            </a:r>
            <a:r>
              <a:rPr lang="es-ES" dirty="0"/>
              <a:t>, en la perspectiva general de los Programas Nacionales y a partir de sus atribuciones y contextos, no pueden ejecutar todas las acciones todo el </a:t>
            </a:r>
            <a:r>
              <a:rPr lang="es-ES" dirty="0" smtClean="0"/>
              <a:t>tiempo</a:t>
            </a:r>
            <a:endParaRPr lang="es-MX" dirty="0"/>
          </a:p>
        </p:txBody>
      </p:sp>
    </p:spTree>
    <p:extLst>
      <p:ext uri="{BB962C8B-B14F-4D97-AF65-F5344CB8AC3E}">
        <p14:creationId xmlns:p14="http://schemas.microsoft.com/office/powerpoint/2010/main" val="164133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Elementos técnicos de los Programas Nacionales: </a:t>
            </a:r>
            <a:r>
              <a:rPr lang="es-MX" dirty="0" smtClean="0"/>
              <a:t>pizarra </a:t>
            </a:r>
            <a:r>
              <a:rPr lang="es-MX" dirty="0"/>
              <a:t>de </a:t>
            </a:r>
            <a:r>
              <a:rPr lang="es-MX" dirty="0" smtClean="0"/>
              <a:t>avances</a:t>
            </a:r>
            <a:endParaRPr lang="es-MX" dirty="0"/>
          </a:p>
        </p:txBody>
      </p:sp>
      <p:sp>
        <p:nvSpPr>
          <p:cNvPr id="3" name="Marcador de contenido 2"/>
          <p:cNvSpPr>
            <a:spLocks noGrp="1"/>
          </p:cNvSpPr>
          <p:nvPr>
            <p:ph idx="1"/>
          </p:nvPr>
        </p:nvSpPr>
        <p:spPr/>
        <p:txBody>
          <a:bodyPr/>
          <a:lstStyle/>
          <a:p>
            <a:r>
              <a:rPr lang="es-MX" dirty="0" smtClean="0"/>
              <a:t>Herramienta </a:t>
            </a:r>
            <a:r>
              <a:rPr lang="es-MX" dirty="0"/>
              <a:t>de seguimiento, difusión y rendición de cuentas del </a:t>
            </a:r>
            <a:r>
              <a:rPr lang="es-MX" dirty="0" err="1"/>
              <a:t>SNT</a:t>
            </a:r>
            <a:r>
              <a:rPr lang="es-MX" dirty="0"/>
              <a:t> para las actividades que sus integrantes realicen tanto en PRONADATOS como en </a:t>
            </a:r>
            <a:r>
              <a:rPr lang="es-MX" dirty="0" err="1" smtClean="0"/>
              <a:t>PROTAI</a:t>
            </a:r>
            <a:endParaRPr lang="es-MX" dirty="0" smtClean="0"/>
          </a:p>
          <a:p>
            <a:r>
              <a:rPr lang="es-MX" dirty="0"/>
              <a:t>T</a:t>
            </a:r>
            <a:r>
              <a:rPr lang="es-MX" dirty="0" smtClean="0"/>
              <a:t>ableros </a:t>
            </a:r>
            <a:r>
              <a:rPr lang="es-MX" dirty="0"/>
              <a:t>de control en línea que muestren el avance de las acciones que las instituciones integrantes del </a:t>
            </a:r>
            <a:r>
              <a:rPr lang="es-MX" dirty="0" err="1"/>
              <a:t>SNT</a:t>
            </a:r>
            <a:r>
              <a:rPr lang="es-MX" dirty="0"/>
              <a:t> comprometan en sus rutas de </a:t>
            </a:r>
            <a:r>
              <a:rPr lang="es-MX" dirty="0" smtClean="0"/>
              <a:t>implementación</a:t>
            </a:r>
          </a:p>
          <a:p>
            <a:r>
              <a:rPr lang="es-MX" dirty="0" smtClean="0"/>
              <a:t>Se prevé que </a:t>
            </a:r>
            <a:r>
              <a:rPr lang="es-MX" dirty="0"/>
              <a:t>l</a:t>
            </a:r>
            <a:r>
              <a:rPr lang="es-MX" dirty="0" smtClean="0"/>
              <a:t>as </a:t>
            </a:r>
            <a:r>
              <a:rPr lang="es-MX" dirty="0"/>
              <a:t>pizarras reflejarán el avance semestral en las actividades que cada una de las instituciones integrantes del </a:t>
            </a:r>
            <a:r>
              <a:rPr lang="es-MX" dirty="0" err="1"/>
              <a:t>SNT</a:t>
            </a:r>
            <a:r>
              <a:rPr lang="es-MX" dirty="0"/>
              <a:t> haya comprometido en sus rutas de implementación</a:t>
            </a:r>
          </a:p>
        </p:txBody>
      </p:sp>
    </p:spTree>
    <p:extLst>
      <p:ext uri="{BB962C8B-B14F-4D97-AF65-F5344CB8AC3E}">
        <p14:creationId xmlns:p14="http://schemas.microsoft.com/office/powerpoint/2010/main" val="383244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Elementos técnicos de los Programas Nacionales: </a:t>
            </a:r>
            <a:r>
              <a:rPr lang="es-MX" dirty="0" smtClean="0"/>
              <a:t>pizarra </a:t>
            </a:r>
            <a:r>
              <a:rPr lang="es-MX" dirty="0"/>
              <a:t>de </a:t>
            </a:r>
            <a:r>
              <a:rPr lang="es-MX" dirty="0" smtClean="0"/>
              <a:t>avances</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79706719"/>
              </p:ext>
            </p:extLst>
          </p:nvPr>
        </p:nvGraphicFramePr>
        <p:xfrm>
          <a:off x="838200" y="2213908"/>
          <a:ext cx="10515600" cy="4474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838200" y="1690688"/>
            <a:ext cx="10349753" cy="523220"/>
          </a:xfrm>
          <a:prstGeom prst="rect">
            <a:avLst/>
          </a:prstGeom>
          <a:noFill/>
        </p:spPr>
        <p:txBody>
          <a:bodyPr wrap="square" rtlCol="0">
            <a:spAutoFit/>
          </a:bodyPr>
          <a:lstStyle/>
          <a:p>
            <a:r>
              <a:rPr lang="es-MX" sz="2800" dirty="0" smtClean="0"/>
              <a:t>Las instancias involucradas en el diseño de cada pizarra son:</a:t>
            </a:r>
            <a:endParaRPr lang="es-MX" sz="2800" dirty="0"/>
          </a:p>
        </p:txBody>
      </p:sp>
    </p:spTree>
    <p:extLst>
      <p:ext uri="{BB962C8B-B14F-4D97-AF65-F5344CB8AC3E}">
        <p14:creationId xmlns:p14="http://schemas.microsoft.com/office/powerpoint/2010/main" val="255610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Explicación de procesos y plazos de entrega sobre R</a:t>
            </a:r>
            <a:r>
              <a:rPr lang="es-MX" dirty="0" smtClean="0"/>
              <a:t>utas </a:t>
            </a:r>
            <a:r>
              <a:rPr lang="es-MX" dirty="0"/>
              <a:t>de </a:t>
            </a:r>
            <a:r>
              <a:rPr lang="es-MX" dirty="0" smtClean="0"/>
              <a:t>Implementación</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111854886"/>
              </p:ext>
            </p:extLst>
          </p:nvPr>
        </p:nvGraphicFramePr>
        <p:xfrm>
          <a:off x="941292" y="1828802"/>
          <a:ext cx="10676967" cy="4545394"/>
        </p:xfrm>
        <a:graphic>
          <a:graphicData uri="http://schemas.openxmlformats.org/drawingml/2006/table">
            <a:tbl>
              <a:tblPr firstRow="1" firstCol="1" bandRow="1"/>
              <a:tblGrid>
                <a:gridCol w="4336370"/>
                <a:gridCol w="704851"/>
                <a:gridCol w="704851"/>
                <a:gridCol w="703320"/>
                <a:gridCol w="704851"/>
                <a:gridCol w="704851"/>
                <a:gridCol w="703320"/>
                <a:gridCol w="704851"/>
                <a:gridCol w="704851"/>
                <a:gridCol w="704851"/>
              </a:tblGrid>
              <a:tr h="346492">
                <a:tc>
                  <a:txBody>
                    <a:bodyPr/>
                    <a:lstStyle/>
                    <a:p>
                      <a:pPr marL="13970">
                        <a:lnSpc>
                          <a:spcPct val="107000"/>
                        </a:lnSpc>
                        <a:spcAft>
                          <a:spcPts val="0"/>
                        </a:spcAft>
                      </a:pPr>
                      <a:r>
                        <a:rPr lang="es-ES" sz="2800" b="1" i="1" u="sng">
                          <a:effectLst/>
                          <a:latin typeface="Calibri" panose="020F0502020204030204" pitchFamily="34" charset="0"/>
                          <a:ea typeface="Calibri" panose="020F0502020204030204" pitchFamily="34" charset="0"/>
                          <a:cs typeface="Times New Roman" panose="02020603050405020304" pitchFamily="18" charset="0"/>
                        </a:rPr>
                        <a:t>Acciones</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s-ES" sz="2800" b="1" i="1" u="sng">
                          <a:effectLst/>
                          <a:latin typeface="Calibri" panose="020F0502020204030204" pitchFamily="34" charset="0"/>
                          <a:ea typeface="Calibri" panose="020F0502020204030204" pitchFamily="34" charset="0"/>
                          <a:cs typeface="Times New Roman" panose="02020603050405020304" pitchFamily="18" charset="0"/>
                        </a:rPr>
                        <a:t>Marzo</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a:lnSpc>
                          <a:spcPct val="107000"/>
                        </a:lnSpc>
                        <a:spcAft>
                          <a:spcPts val="0"/>
                        </a:spcAft>
                      </a:pPr>
                      <a:r>
                        <a:rPr lang="es-ES" sz="2800" b="1" i="1" u="sng">
                          <a:effectLst/>
                          <a:latin typeface="Calibri" panose="020F0502020204030204" pitchFamily="34" charset="0"/>
                          <a:ea typeface="Calibri" panose="020F0502020204030204" pitchFamily="34" charset="0"/>
                          <a:cs typeface="Times New Roman" panose="02020603050405020304" pitchFamily="18" charset="0"/>
                        </a:rPr>
                        <a:t>Abril</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623632">
                <a:tc>
                  <a:txBody>
                    <a:bodyPr/>
                    <a:lstStyle/>
                    <a:p>
                      <a:pPr algn="just">
                        <a:lnSpc>
                          <a:spcPct val="107000"/>
                        </a:lnSpc>
                        <a:spcAft>
                          <a:spcPts val="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Solicitud de designación de </a:t>
                      </a:r>
                      <a:r>
                        <a:rPr lang="es-ES" sz="2800" dirty="0" smtClean="0">
                          <a:effectLst/>
                          <a:latin typeface="Calibri" panose="020F0502020204030204" pitchFamily="34" charset="0"/>
                          <a:ea typeface="Calibri" panose="020F0502020204030204" pitchFamily="34" charset="0"/>
                          <a:cs typeface="Times New Roman" panose="02020603050405020304" pitchFamily="18" charset="0"/>
                        </a:rPr>
                        <a:t>enlaces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632">
                <a:tc>
                  <a:txBody>
                    <a:bodyPr/>
                    <a:lstStyle/>
                    <a:p>
                      <a:pPr algn="just">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Definición de enlaces por integrantes del SNT</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632">
                <a:tc>
                  <a:txBody>
                    <a:bodyPr/>
                    <a:lstStyle/>
                    <a:p>
                      <a:pPr algn="just">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Capacitación virtual con enlaces y elaboración de rutas</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632">
                <a:tc>
                  <a:txBody>
                    <a:bodyPr/>
                    <a:lstStyle/>
                    <a:p>
                      <a:pPr algn="just">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Entrega de rutas de implementación</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800">
                          <a:effectLst/>
                          <a:latin typeface="Calibri" panose="020F0502020204030204" pitchFamily="34" charset="0"/>
                          <a:ea typeface="Calibri" panose="020F0502020204030204" pitchFamily="34" charset="0"/>
                          <a:cs typeface="Times New Roman" panose="02020603050405020304" pitchFamily="18" charset="0"/>
                        </a:rPr>
                        <a:t>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575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Elaboración de las Rutas de Implementación de los Programas </a:t>
            </a:r>
            <a:r>
              <a:rPr lang="es-MX" dirty="0" smtClean="0"/>
              <a:t>Nacionales: </a:t>
            </a:r>
            <a:r>
              <a:rPr lang="es-MX" dirty="0"/>
              <a:t>Elementos técnicos</a:t>
            </a:r>
          </a:p>
        </p:txBody>
      </p:sp>
      <p:sp>
        <p:nvSpPr>
          <p:cNvPr id="3" name="Marcador de contenido 2"/>
          <p:cNvSpPr>
            <a:spLocks noGrp="1"/>
          </p:cNvSpPr>
          <p:nvPr>
            <p:ph idx="1"/>
          </p:nvPr>
        </p:nvSpPr>
        <p:spPr>
          <a:xfrm>
            <a:off x="838200" y="1529790"/>
            <a:ext cx="10515600" cy="1347881"/>
          </a:xfrm>
        </p:spPr>
        <p:txBody>
          <a:bodyPr/>
          <a:lstStyle/>
          <a:p>
            <a:r>
              <a:rPr lang="es-ES" dirty="0" smtClean="0"/>
              <a:t>Se </a:t>
            </a:r>
            <a:r>
              <a:rPr lang="es-ES" dirty="0"/>
              <a:t>ha elaborado un Formulario VBA en Microsoft Excel 2013 que permite el llenado del formato de rutas de implementación de forma sencilla. Está compuesto por 4 hojas, las cuales son:</a:t>
            </a:r>
            <a:endParaRPr lang="es-MX" dirty="0"/>
          </a:p>
          <a:p>
            <a:endParaRPr lang="es-MX" dirty="0"/>
          </a:p>
        </p:txBody>
      </p:sp>
      <p:graphicFrame>
        <p:nvGraphicFramePr>
          <p:cNvPr id="7" name="Diagrama 6"/>
          <p:cNvGraphicFramePr/>
          <p:nvPr>
            <p:extLst>
              <p:ext uri="{D42A27DB-BD31-4B8C-83A1-F6EECF244321}">
                <p14:modId xmlns:p14="http://schemas.microsoft.com/office/powerpoint/2010/main" val="3516864606"/>
              </p:ext>
            </p:extLst>
          </p:nvPr>
        </p:nvGraphicFramePr>
        <p:xfrm>
          <a:off x="838200" y="2855353"/>
          <a:ext cx="10327342" cy="3679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0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Elaboración de las Rutas de Implementación de los Programas </a:t>
            </a:r>
            <a:r>
              <a:rPr lang="es-MX" dirty="0" smtClean="0"/>
              <a:t>Nacionales: </a:t>
            </a:r>
            <a:r>
              <a:rPr lang="es-MX" dirty="0"/>
              <a:t>Elementos técnicos</a:t>
            </a:r>
          </a:p>
        </p:txBody>
      </p:sp>
      <p:graphicFrame>
        <p:nvGraphicFramePr>
          <p:cNvPr id="6" name="Diagrama 5"/>
          <p:cNvGraphicFramePr/>
          <p:nvPr>
            <p:extLst>
              <p:ext uri="{D42A27DB-BD31-4B8C-83A1-F6EECF244321}">
                <p14:modId xmlns:p14="http://schemas.microsoft.com/office/powerpoint/2010/main" val="748372732"/>
              </p:ext>
            </p:extLst>
          </p:nvPr>
        </p:nvGraphicFramePr>
        <p:xfrm>
          <a:off x="457200" y="1371599"/>
          <a:ext cx="11241741" cy="562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25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Introducción a los Programas Nacionales: </a:t>
            </a:r>
            <a:r>
              <a:rPr lang="es-MX" dirty="0"/>
              <a:t>PROTɅI</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24831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985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MX" sz="4400" dirty="0"/>
              <a:t>Elaboración de las Rutas de Implementación de los Programas Nacionales: Instrucciones para su </a:t>
            </a:r>
            <a:r>
              <a:rPr lang="es-MX" sz="4400" dirty="0" smtClean="0"/>
              <a:t>elaboración</a:t>
            </a:r>
          </a:p>
          <a:p>
            <a:pPr marL="0" indent="0">
              <a:buNone/>
            </a:pPr>
            <a:endParaRPr lang="es-MX" sz="4400" dirty="0"/>
          </a:p>
          <a:p>
            <a:pPr marL="0" indent="0">
              <a:buNone/>
            </a:pPr>
            <a:r>
              <a:rPr lang="es-MX" sz="4400" dirty="0" smtClean="0"/>
              <a:t>Ir al formulario</a:t>
            </a:r>
            <a:endParaRPr lang="es-MX" sz="4400" dirty="0"/>
          </a:p>
        </p:txBody>
      </p:sp>
    </p:spTree>
    <p:extLst>
      <p:ext uri="{BB962C8B-B14F-4D97-AF65-F5344CB8AC3E}">
        <p14:creationId xmlns:p14="http://schemas.microsoft.com/office/powerpoint/2010/main" val="195493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MX" sz="4400" dirty="0"/>
              <a:t>Elaboración de las Rutas de Implementación de los Programas Nacionales: Elaboración de ejercicio práctico</a:t>
            </a:r>
          </a:p>
          <a:p>
            <a:pPr marL="0" indent="0">
              <a:buNone/>
            </a:pPr>
            <a:endParaRPr lang="es-MX" sz="4400" dirty="0"/>
          </a:p>
          <a:p>
            <a:pPr marL="0" indent="0">
              <a:buNone/>
            </a:pPr>
            <a:r>
              <a:rPr lang="es-MX" sz="4400" dirty="0" smtClean="0"/>
              <a:t>Ir al formulario</a:t>
            </a:r>
            <a:endParaRPr lang="es-MX" sz="4400" dirty="0"/>
          </a:p>
        </p:txBody>
      </p:sp>
    </p:spTree>
    <p:extLst>
      <p:ext uri="{BB962C8B-B14F-4D97-AF65-F5344CB8AC3E}">
        <p14:creationId xmlns:p14="http://schemas.microsoft.com/office/powerpoint/2010/main" val="143033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MX" sz="4400" dirty="0" smtClean="0"/>
              <a:t>Dudas y comentarios</a:t>
            </a:r>
            <a:endParaRPr lang="es-MX" sz="4400" dirty="0"/>
          </a:p>
        </p:txBody>
      </p:sp>
    </p:spTree>
    <p:extLst>
      <p:ext uri="{BB962C8B-B14F-4D97-AF65-F5344CB8AC3E}">
        <p14:creationId xmlns:p14="http://schemas.microsoft.com/office/powerpoint/2010/main" val="2811146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20000"/>
          </a:bodyPr>
          <a:lstStyle/>
          <a:p>
            <a:pPr marL="0" indent="0">
              <a:buNone/>
            </a:pPr>
            <a:r>
              <a:rPr lang="es-ES" sz="4400" b="1" dirty="0" smtClean="0"/>
              <a:t>Mauricio </a:t>
            </a:r>
            <a:r>
              <a:rPr lang="es-ES" sz="4400" b="1" dirty="0"/>
              <a:t>Hernández</a:t>
            </a:r>
            <a:r>
              <a:rPr lang="es-ES" sz="4400" dirty="0"/>
              <a:t> </a:t>
            </a:r>
            <a:r>
              <a:rPr lang="es-ES" sz="4400" b="1" dirty="0"/>
              <a:t>Estrada</a:t>
            </a:r>
            <a:r>
              <a:rPr lang="es-ES" sz="4400" dirty="0"/>
              <a:t> / Subdirector de Políticas</a:t>
            </a:r>
            <a:endParaRPr lang="es-MX" sz="4400" dirty="0"/>
          </a:p>
          <a:p>
            <a:pPr marL="0" indent="0">
              <a:buNone/>
            </a:pPr>
            <a:r>
              <a:rPr lang="en-US" sz="4400" u="sng" dirty="0">
                <a:hlinkClick r:id="rId2"/>
              </a:rPr>
              <a:t>mauricio.hernandez@inai.org.mx</a:t>
            </a:r>
            <a:endParaRPr lang="es-MX" sz="4400" dirty="0"/>
          </a:p>
          <a:p>
            <a:pPr marL="0" indent="0">
              <a:buNone/>
            </a:pPr>
            <a:r>
              <a:rPr lang="en-US" sz="4400" dirty="0"/>
              <a:t>(55) 50042400 ext. 2849</a:t>
            </a:r>
            <a:endParaRPr lang="es-MX" sz="4400" dirty="0"/>
          </a:p>
          <a:p>
            <a:pPr marL="0" indent="0">
              <a:buNone/>
            </a:pPr>
            <a:r>
              <a:rPr lang="en-US" sz="4400" b="1" dirty="0"/>
              <a:t> </a:t>
            </a:r>
            <a:endParaRPr lang="es-MX" sz="4400" dirty="0"/>
          </a:p>
          <a:p>
            <a:pPr marL="0" indent="0">
              <a:buNone/>
            </a:pPr>
            <a:r>
              <a:rPr lang="es-ES" sz="4400" b="1" dirty="0" smtClean="0"/>
              <a:t>Jesús </a:t>
            </a:r>
            <a:r>
              <a:rPr lang="es-ES" sz="4400" b="1" dirty="0"/>
              <a:t>Alejandro Segura</a:t>
            </a:r>
            <a:r>
              <a:rPr lang="es-ES" sz="4400" dirty="0"/>
              <a:t> </a:t>
            </a:r>
            <a:r>
              <a:rPr lang="es-ES" sz="4400" b="1" dirty="0"/>
              <a:t>Meraz</a:t>
            </a:r>
            <a:r>
              <a:rPr lang="es-ES" sz="4400" dirty="0"/>
              <a:t> / Consultor de Políticas</a:t>
            </a:r>
            <a:endParaRPr lang="es-MX" sz="4400" dirty="0"/>
          </a:p>
          <a:p>
            <a:pPr marL="0" indent="0">
              <a:buNone/>
            </a:pPr>
            <a:r>
              <a:rPr lang="en-US" sz="4400" u="sng" dirty="0">
                <a:hlinkClick r:id="rId3"/>
              </a:rPr>
              <a:t>jesus.segura@inai.org.mx</a:t>
            </a:r>
            <a:endParaRPr lang="es-MX" sz="4400" dirty="0"/>
          </a:p>
          <a:p>
            <a:pPr marL="0" indent="0">
              <a:buNone/>
            </a:pPr>
            <a:r>
              <a:rPr lang="en-US" sz="4400" dirty="0"/>
              <a:t>(55) 50042400 ext. 2791</a:t>
            </a:r>
            <a:endParaRPr lang="es-MX" sz="4400" dirty="0"/>
          </a:p>
        </p:txBody>
      </p:sp>
    </p:spTree>
    <p:extLst>
      <p:ext uri="{BB962C8B-B14F-4D97-AF65-F5344CB8AC3E}">
        <p14:creationId xmlns:p14="http://schemas.microsoft.com/office/powerpoint/2010/main" val="3503392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MX" sz="4400" b="1" dirty="0" smtClean="0"/>
              <a:t>Muchas gracias, nos vemos de nuevo el próximo martes.</a:t>
            </a:r>
          </a:p>
          <a:p>
            <a:pPr marL="0" indent="0">
              <a:buNone/>
            </a:pPr>
            <a:endParaRPr lang="es-MX" sz="4400" b="1" dirty="0" smtClean="0"/>
          </a:p>
          <a:p>
            <a:pPr marL="0" indent="0">
              <a:buNone/>
            </a:pPr>
            <a:r>
              <a:rPr lang="es-MX" sz="4400" b="1" dirty="0" smtClean="0"/>
              <a:t>Recuerden apuntar sus dudas y mandárnoslas.</a:t>
            </a:r>
            <a:endParaRPr lang="es-MX" sz="4400" dirty="0"/>
          </a:p>
        </p:txBody>
      </p:sp>
    </p:spTree>
    <p:extLst>
      <p:ext uri="{BB962C8B-B14F-4D97-AF65-F5344CB8AC3E}">
        <p14:creationId xmlns:p14="http://schemas.microsoft.com/office/powerpoint/2010/main" val="201687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MX" dirty="0" smtClean="0"/>
              <a:t>Políticas </a:t>
            </a:r>
            <a:r>
              <a:rPr lang="es-MX" dirty="0"/>
              <a:t>relevantes del PROTɅI </a:t>
            </a:r>
          </a:p>
        </p:txBody>
      </p:sp>
      <p:sp>
        <p:nvSpPr>
          <p:cNvPr id="3" name="Marcador de contenido 2"/>
          <p:cNvSpPr>
            <a:spLocks noGrp="1"/>
          </p:cNvSpPr>
          <p:nvPr>
            <p:ph idx="1"/>
          </p:nvPr>
        </p:nvSpPr>
        <p:spPr>
          <a:xfrm>
            <a:off x="838200" y="1612734"/>
            <a:ext cx="10515600" cy="4351338"/>
          </a:xfrm>
        </p:spPr>
        <p:txBody>
          <a:bodyPr>
            <a:noAutofit/>
          </a:bodyPr>
          <a:lstStyle/>
          <a:p>
            <a:r>
              <a:rPr lang="es-ES" dirty="0"/>
              <a:t>Conformar redes locales por una cultura de la transparencia en las Entidades Federativas </a:t>
            </a:r>
          </a:p>
          <a:p>
            <a:pPr marL="0" indent="0">
              <a:buNone/>
            </a:pPr>
            <a:endParaRPr lang="es-ES" dirty="0"/>
          </a:p>
          <a:p>
            <a:r>
              <a:rPr lang="es-ES" dirty="0"/>
              <a:t>Impulsar una mayor vinculación con Sociedad Civil en distintas materias del PROTAI</a:t>
            </a:r>
          </a:p>
          <a:p>
            <a:pPr marL="0" indent="0">
              <a:buNone/>
            </a:pPr>
            <a:endParaRPr lang="es-ES" dirty="0"/>
          </a:p>
          <a:p>
            <a:r>
              <a:rPr lang="es-ES" dirty="0"/>
              <a:t>Impulsar un enfoque de derechos humanos, no discriminación e inclusión social en las políticas del PROTAI</a:t>
            </a:r>
          </a:p>
          <a:p>
            <a:endParaRPr lang="es-MX" dirty="0"/>
          </a:p>
          <a:p>
            <a:endParaRPr lang="es-MX" dirty="0"/>
          </a:p>
        </p:txBody>
      </p:sp>
    </p:spTree>
    <p:extLst>
      <p:ext uri="{BB962C8B-B14F-4D97-AF65-F5344CB8AC3E}">
        <p14:creationId xmlns:p14="http://schemas.microsoft.com/office/powerpoint/2010/main" val="3540805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981004"/>
          </a:xfrm>
        </p:spPr>
        <p:txBody>
          <a:bodyPr/>
          <a:lstStyle/>
          <a:p>
            <a:r>
              <a:rPr lang="es-MX" dirty="0"/>
              <a:t>Derecho de Acceso a la Información</a:t>
            </a:r>
          </a:p>
        </p:txBody>
      </p:sp>
      <p:sp>
        <p:nvSpPr>
          <p:cNvPr id="3" name="Marcador de contenido 2"/>
          <p:cNvSpPr>
            <a:spLocks noGrp="1"/>
          </p:cNvSpPr>
          <p:nvPr>
            <p:ph idx="1"/>
          </p:nvPr>
        </p:nvSpPr>
        <p:spPr>
          <a:xfrm>
            <a:off x="838200" y="981004"/>
            <a:ext cx="10515600" cy="4351338"/>
          </a:xfrm>
        </p:spPr>
        <p:txBody>
          <a:bodyPr>
            <a:noAutofit/>
          </a:bodyPr>
          <a:lstStyle/>
          <a:p>
            <a:r>
              <a:rPr lang="es-MX" sz="2300" dirty="0"/>
              <a:t>Proyectos de acceso a la información y protección de datos para población en situación de vulnerabilidad.</a:t>
            </a:r>
          </a:p>
          <a:p>
            <a:r>
              <a:rPr lang="es-MX" sz="2300" dirty="0"/>
              <a:t>Seguimiento y evaluación a la promoción y fomento de cultura de acceso entre la población.</a:t>
            </a:r>
          </a:p>
          <a:p>
            <a:r>
              <a:rPr lang="es-MX" sz="2300" dirty="0"/>
              <a:t>Criterios de interpretación, gestión de solicitudes y verificación de obligaciones de transparencia.</a:t>
            </a:r>
          </a:p>
          <a:p>
            <a:r>
              <a:rPr lang="es-MX" sz="2300" dirty="0"/>
              <a:t>Coordinación, interconexión y equipamiento de sistemas informáticos para la gestión de solicitudes y recursos de información.</a:t>
            </a:r>
          </a:p>
          <a:p>
            <a:r>
              <a:rPr lang="es-MX" sz="2300" dirty="0"/>
              <a:t>Conocimiento de los procedimientos para solicitar información y las instituciones que lo garantizan, así como dotar de confiabilidad a la información que se proporciona.</a:t>
            </a:r>
          </a:p>
          <a:p>
            <a:r>
              <a:rPr lang="es-ES" sz="2300" dirty="0"/>
              <a:t>Fortalecer los procesos del INAI como integrante y cabeza del SNT, entre ellos la mejora continua del Sistema en colaboración con sus integrantes</a:t>
            </a:r>
          </a:p>
          <a:p>
            <a:r>
              <a:rPr lang="es-ES" sz="2300" dirty="0"/>
              <a:t>Impulsar la mejora continua en la operación de la Plataforma Nacional de Transparencia desde la competencia de los organismos garantes</a:t>
            </a:r>
          </a:p>
          <a:p>
            <a:endParaRPr lang="es-MX" dirty="0"/>
          </a:p>
          <a:p>
            <a:endParaRPr lang="es-MX" dirty="0"/>
          </a:p>
          <a:p>
            <a:endParaRPr lang="es-MX" dirty="0"/>
          </a:p>
        </p:txBody>
      </p:sp>
    </p:spTree>
    <p:extLst>
      <p:ext uri="{BB962C8B-B14F-4D97-AF65-F5344CB8AC3E}">
        <p14:creationId xmlns:p14="http://schemas.microsoft.com/office/powerpoint/2010/main" val="773404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MX" dirty="0"/>
              <a:t>Transparencia</a:t>
            </a:r>
          </a:p>
        </p:txBody>
      </p:sp>
      <p:sp>
        <p:nvSpPr>
          <p:cNvPr id="3" name="Marcador de contenido 2"/>
          <p:cNvSpPr>
            <a:spLocks noGrp="1"/>
          </p:cNvSpPr>
          <p:nvPr>
            <p:ph idx="1"/>
          </p:nvPr>
        </p:nvSpPr>
        <p:spPr>
          <a:xfrm>
            <a:off x="838200" y="1576137"/>
            <a:ext cx="10515600" cy="4757237"/>
          </a:xfrm>
        </p:spPr>
        <p:txBody>
          <a:bodyPr>
            <a:normAutofit/>
          </a:bodyPr>
          <a:lstStyle/>
          <a:p>
            <a:pPr>
              <a:tabLst>
                <a:tab pos="2057400" algn="l"/>
              </a:tabLst>
            </a:pPr>
            <a:r>
              <a:rPr lang="es-MX" dirty="0"/>
              <a:t>Fomentar participación ciudadana en la toma de decisiones públicas por medio de mecanismos de gobierno abierto.</a:t>
            </a:r>
          </a:p>
          <a:p>
            <a:pPr>
              <a:tabLst>
                <a:tab pos="2057400" algn="l"/>
              </a:tabLst>
            </a:pPr>
            <a:r>
              <a:rPr lang="es-MX" dirty="0"/>
              <a:t>Focalización de la información y población a la que se dirige, detectando los obstáculos de su uso y con lenguaje ciudadano.</a:t>
            </a:r>
          </a:p>
          <a:p>
            <a:pPr>
              <a:tabLst>
                <a:tab pos="2057400" algn="l"/>
              </a:tabLst>
            </a:pPr>
            <a:r>
              <a:rPr lang="es-MX" dirty="0"/>
              <a:t>Homologación de información pública dirigida de manera proactiva a población en vulnerabilidad.</a:t>
            </a:r>
          </a:p>
          <a:p>
            <a:pPr>
              <a:tabLst>
                <a:tab pos="2057400" algn="l"/>
              </a:tabLst>
            </a:pPr>
            <a:r>
              <a:rPr lang="es-MX" dirty="0"/>
              <a:t>Manuales para disminuir las barreras de información para acceder a servicios, trámites y programas de gobierno ofertados a la población.</a:t>
            </a:r>
          </a:p>
          <a:p>
            <a:pPr>
              <a:tabLst>
                <a:tab pos="2057400" algn="l"/>
              </a:tabLst>
            </a:pPr>
            <a:r>
              <a:rPr lang="es-MX" dirty="0"/>
              <a:t>Criterios para simplificar, priorizar y dar utilidad a la información obligatoria cargada en el SIPOT.</a:t>
            </a:r>
          </a:p>
        </p:txBody>
      </p:sp>
    </p:spTree>
    <p:extLst>
      <p:ext uri="{BB962C8B-B14F-4D97-AF65-F5344CB8AC3E}">
        <p14:creationId xmlns:p14="http://schemas.microsoft.com/office/powerpoint/2010/main" val="2061325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Aspectos interrelacionados para fortalecer la transparencia y acceso a la información</a:t>
            </a:r>
          </a:p>
        </p:txBody>
      </p:sp>
      <p:sp>
        <p:nvSpPr>
          <p:cNvPr id="3" name="Marcador de contenido 2"/>
          <p:cNvSpPr>
            <a:spLocks noGrp="1"/>
          </p:cNvSpPr>
          <p:nvPr>
            <p:ph idx="1"/>
          </p:nvPr>
        </p:nvSpPr>
        <p:spPr>
          <a:xfrm>
            <a:off x="838200" y="1856326"/>
            <a:ext cx="10928684" cy="4351338"/>
          </a:xfrm>
        </p:spPr>
        <p:txBody>
          <a:bodyPr>
            <a:noAutofit/>
          </a:bodyPr>
          <a:lstStyle/>
          <a:p>
            <a:pPr>
              <a:lnSpc>
                <a:spcPct val="150000"/>
              </a:lnSpc>
            </a:pPr>
            <a:r>
              <a:rPr lang="es-MX" sz="3200" dirty="0"/>
              <a:t>Archivo y gestión documental</a:t>
            </a:r>
          </a:p>
          <a:p>
            <a:pPr>
              <a:lnSpc>
                <a:spcPct val="150000"/>
              </a:lnSpc>
            </a:pPr>
            <a:r>
              <a:rPr lang="es-MX" sz="3200" dirty="0"/>
              <a:t>Rendición de cuentas</a:t>
            </a:r>
          </a:p>
          <a:p>
            <a:pPr>
              <a:lnSpc>
                <a:spcPct val="150000"/>
              </a:lnSpc>
            </a:pPr>
            <a:r>
              <a:rPr lang="es-MX" sz="3200" dirty="0"/>
              <a:t>Desempeño institucional (planeación, procesos y normatividad)</a:t>
            </a:r>
          </a:p>
          <a:p>
            <a:pPr>
              <a:lnSpc>
                <a:spcPct val="150000"/>
              </a:lnSpc>
            </a:pPr>
            <a:r>
              <a:rPr lang="es-MX" sz="3200" dirty="0"/>
              <a:t>Coordinación institucional</a:t>
            </a:r>
          </a:p>
          <a:p>
            <a:pPr>
              <a:lnSpc>
                <a:spcPct val="150000"/>
              </a:lnSpc>
            </a:pPr>
            <a:r>
              <a:rPr lang="es-MX" sz="3200" dirty="0"/>
              <a:t>Capacitación y profesionalización</a:t>
            </a:r>
          </a:p>
        </p:txBody>
      </p:sp>
    </p:spTree>
    <p:extLst>
      <p:ext uri="{BB962C8B-B14F-4D97-AF65-F5344CB8AC3E}">
        <p14:creationId xmlns:p14="http://schemas.microsoft.com/office/powerpoint/2010/main" val="2473820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6313" y="648269"/>
            <a:ext cx="10762397" cy="6209731"/>
          </a:xfrm>
        </p:spPr>
        <p:txBody>
          <a:bodyPr>
            <a:noAutofit/>
          </a:bodyPr>
          <a:lstStyle/>
          <a:p>
            <a:r>
              <a:rPr lang="es-ES" sz="3200" b="1" dirty="0"/>
              <a:t>ARCHIVO Y GESTIÓN DOCUMENTAL</a:t>
            </a:r>
          </a:p>
          <a:p>
            <a:pPr lvl="1" algn="just"/>
            <a:r>
              <a:rPr lang="es-MX" sz="2800" dirty="0"/>
              <a:t>Promover entre los sujetos obligados, la adopción de un marco normativo y reglamentario adecuado para fortalecer y mejorar la gestión documental</a:t>
            </a:r>
            <a:endParaRPr lang="es-ES" sz="2800" dirty="0"/>
          </a:p>
          <a:p>
            <a:pPr lvl="1" algn="just"/>
            <a:r>
              <a:rPr lang="es-ES" sz="2800" dirty="0"/>
              <a:t>Favorecer el ejercicio del derecho de acceso a la información pública en los sujetos obligados por medio de la adopción de políticas públicas para mejorar la gestión documental</a:t>
            </a:r>
          </a:p>
          <a:p>
            <a:pPr marL="457200" lvl="1" indent="0" algn="just">
              <a:buNone/>
            </a:pPr>
            <a:endParaRPr lang="es-ES" sz="2800" dirty="0"/>
          </a:p>
          <a:p>
            <a:r>
              <a:rPr lang="es-MX" sz="3200" b="1" dirty="0"/>
              <a:t>GOBIERNO ABIERTO</a:t>
            </a:r>
          </a:p>
          <a:p>
            <a:pPr lvl="1" algn="just"/>
            <a:r>
              <a:rPr lang="es-ES" sz="2800" dirty="0"/>
              <a:t>Consolidar el enfoque de gobierno abierto como vía para la solución de problemas sociales, fomentando la innovación gubernamental y la participación ciudadana</a:t>
            </a:r>
            <a:endParaRPr lang="es-ES" sz="2800" b="1" dirty="0"/>
          </a:p>
        </p:txBody>
      </p:sp>
    </p:spTree>
    <p:extLst>
      <p:ext uri="{BB962C8B-B14F-4D97-AF65-F5344CB8AC3E}">
        <p14:creationId xmlns:p14="http://schemas.microsoft.com/office/powerpoint/2010/main" val="73979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9961" y="452107"/>
            <a:ext cx="10515600" cy="4351338"/>
          </a:xfrm>
        </p:spPr>
        <p:txBody>
          <a:bodyPr>
            <a:noAutofit/>
          </a:bodyPr>
          <a:lstStyle/>
          <a:p>
            <a:r>
              <a:rPr lang="es-ES" sz="3200" b="1" dirty="0"/>
              <a:t>TRANSPARENCIA PROACTIVA</a:t>
            </a:r>
          </a:p>
          <a:p>
            <a:pPr lvl="1" algn="just"/>
            <a:r>
              <a:rPr lang="es-ES" sz="2800" dirty="0"/>
              <a:t>Impulsar el desarrollo de políticas homologadas de datos abiertos conforme a las facultades de los integrantes del Sistema Nacional de Transparencia</a:t>
            </a:r>
          </a:p>
          <a:p>
            <a:pPr marL="457200" lvl="1" indent="0" algn="just">
              <a:buNone/>
            </a:pPr>
            <a:endParaRPr lang="es-ES" sz="2800" dirty="0"/>
          </a:p>
          <a:p>
            <a:r>
              <a:rPr lang="es-MX" sz="3200" b="1" dirty="0"/>
              <a:t>RENDICIÓN DE CUENTAS</a:t>
            </a:r>
          </a:p>
          <a:p>
            <a:pPr lvl="1" algn="just"/>
            <a:r>
              <a:rPr lang="es-ES" sz="2800" dirty="0"/>
              <a:t>Desarrollar e implementar un modelo de rendición de cuentas para los organismos garantes en el marco del SNT que genere un enfoque compartido en la materia para que pueda ser incluido en los planes y programas institucionales de sus integrantes</a:t>
            </a:r>
          </a:p>
          <a:p>
            <a:pPr lvl="1" algn="just"/>
            <a:r>
              <a:rPr lang="es-ES" sz="2800" dirty="0"/>
              <a:t>Impulsar los mecanismos de coordinación y vinculación de los Sistemas Anticorrupción y de los Sistemas de Fiscalización a partir de las atribuciones de los integrantes del Sistema Nacional de Transparencia</a:t>
            </a:r>
          </a:p>
        </p:txBody>
      </p:sp>
    </p:spTree>
    <p:extLst>
      <p:ext uri="{BB962C8B-B14F-4D97-AF65-F5344CB8AC3E}">
        <p14:creationId xmlns:p14="http://schemas.microsoft.com/office/powerpoint/2010/main" val="40059109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912</TotalTime>
  <Words>3213</Words>
  <Application>Microsoft Office PowerPoint</Application>
  <PresentationFormat>Panorámica</PresentationFormat>
  <Paragraphs>303</Paragraphs>
  <Slides>34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1" baseType="lpstr">
      <vt:lpstr>Arial</vt:lpstr>
      <vt:lpstr>Calibri</vt:lpstr>
      <vt:lpstr>Calibri Light</vt:lpstr>
      <vt:lpstr>Times New Roman</vt:lpstr>
      <vt:lpstr>Wingdings</vt:lpstr>
      <vt:lpstr>Tema de Office</vt:lpstr>
      <vt:lpstr>Imagen de mapa de bits</vt:lpstr>
      <vt:lpstr>CAPACITACIÓN A LOS ENLACES DEL SNT PARA LOS PROGRAMAS NACIONALES</vt:lpstr>
      <vt:lpstr>Índice</vt:lpstr>
      <vt:lpstr>Introducción a los Programas Nacionales: PROTɅI</vt:lpstr>
      <vt:lpstr>Políticas relevantes del PROTɅI </vt:lpstr>
      <vt:lpstr>Derecho de Acceso a la Información</vt:lpstr>
      <vt:lpstr>Transparencia</vt:lpstr>
      <vt:lpstr>Aspectos interrelacionados para fortalecer la transparencia y acceso a la información</vt:lpstr>
      <vt:lpstr>Presentación de PowerPoint</vt:lpstr>
      <vt:lpstr>Presentación de PowerPoint</vt:lpstr>
      <vt:lpstr>Introducción a los Programas Nacionales: PRONADATOS</vt:lpstr>
      <vt:lpstr>Contenido del PRONADATOS</vt:lpstr>
      <vt:lpstr>Presentación de PowerPoint</vt:lpstr>
      <vt:lpstr>Presentación de PowerPoint</vt:lpstr>
      <vt:lpstr>Presentación de PowerPoint</vt:lpstr>
      <vt:lpstr>Introducción a los Programas Nacionales: PROTɅI</vt:lpstr>
      <vt:lpstr>Estructura del PROTɅI</vt:lpstr>
      <vt:lpstr>Estructura del PROTɅI</vt:lpstr>
      <vt:lpstr>Estructura: Ejemplo de contenido</vt:lpstr>
      <vt:lpstr>Presentación de PowerPoint</vt:lpstr>
      <vt:lpstr>Contenido del PRONADATOS</vt:lpstr>
      <vt:lpstr>Presentación de PowerPoint</vt:lpstr>
      <vt:lpstr>Presentación de PowerPoint</vt:lpstr>
      <vt:lpstr>Numeralia de los Programas Nacionales</vt:lpstr>
      <vt:lpstr>Elementos técnicos de los Programas Nacionales: rutas de implementación</vt:lpstr>
      <vt:lpstr>Elementos técnicos de los Programas Nacionales: pizarra de avances</vt:lpstr>
      <vt:lpstr>Elementos técnicos de los Programas Nacionales: pizarra de avances</vt:lpstr>
      <vt:lpstr>Explicación de procesos y plazos de entrega sobre Rutas de Implementación</vt:lpstr>
      <vt:lpstr>Elaboración de las Rutas de Implementación de los Programas Nacionales: Elementos técnicos</vt:lpstr>
      <vt:lpstr>Elaboración de las Rutas de Implementación de los Programas Nacionales: Elementos técnicos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 Alejandro Segura Meraz</dc:creator>
  <cp:lastModifiedBy>Jesús Alejandro Segura Meraz</cp:lastModifiedBy>
  <cp:revision>20</cp:revision>
  <dcterms:created xsi:type="dcterms:W3CDTF">2018-03-21T21:28:04Z</dcterms:created>
  <dcterms:modified xsi:type="dcterms:W3CDTF">2018-04-02T22:53:41Z</dcterms:modified>
</cp:coreProperties>
</file>